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72"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9" r:id="rId41"/>
    <p:sldId id="318"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Tran Hung" initials="TH" lastIdx="1" clrIdx="6">
    <p:extLst>
      <p:ext uri="{19B8F6BF-5375-455C-9EA6-DF929625EA0E}">
        <p15:presenceInfo xmlns:p15="http://schemas.microsoft.com/office/powerpoint/2012/main" userId="3c461edd9f41cd64"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3" autoAdjust="0"/>
    <p:restoredTop sz="93661" autoAdjust="0"/>
  </p:normalViewPr>
  <p:slideViewPr>
    <p:cSldViewPr snapToGrid="0" snapToObjects="1">
      <p:cViewPr varScale="1">
        <p:scale>
          <a:sx n="36" d="100"/>
          <a:sy n="36" d="100"/>
        </p:scale>
        <p:origin x="24" y="69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Hung" userId="3c461edd9f41cd64" providerId="LiveId" clId="{E8D0593F-F3CF-4284-8F31-7C93757553E5}"/>
    <pc:docChg chg="undo custSel modSld sldOrd">
      <pc:chgData name="Tran Hung" userId="3c461edd9f41cd64" providerId="LiveId" clId="{E8D0593F-F3CF-4284-8F31-7C93757553E5}" dt="2024-08-31T09:29:44.407" v="387" actId="20577"/>
      <pc:docMkLst>
        <pc:docMk/>
      </pc:docMkLst>
      <pc:sldChg chg="addSp modSp mod">
        <pc:chgData name="Tran Hung" userId="3c461edd9f41cd64" providerId="LiveId" clId="{E8D0593F-F3CF-4284-8F31-7C93757553E5}" dt="2024-08-31T09:27:15.076" v="364" actId="20577"/>
        <pc:sldMkLst>
          <pc:docMk/>
          <pc:sldMk cId="2987552906" sldId="264"/>
        </pc:sldMkLst>
        <pc:spChg chg="mod">
          <ac:chgData name="Tran Hung" userId="3c461edd9f41cd64" providerId="LiveId" clId="{E8D0593F-F3CF-4284-8F31-7C93757553E5}" dt="2024-08-31T09:27:15.076" v="364" actId="20577"/>
          <ac:spMkLst>
            <pc:docMk/>
            <pc:sldMk cId="2987552906" sldId="264"/>
            <ac:spMk id="5" creationId="{1B07C49E-AFFC-EC46-8930-E4D428F5F943}"/>
          </ac:spMkLst>
        </pc:spChg>
        <pc:picChg chg="add mod">
          <ac:chgData name="Tran Hung" userId="3c461edd9f41cd64" providerId="LiveId" clId="{E8D0593F-F3CF-4284-8F31-7C93757553E5}" dt="2024-08-31T07:19:06.600" v="16" actId="14100"/>
          <ac:picMkLst>
            <pc:docMk/>
            <pc:sldMk cId="2987552906" sldId="264"/>
            <ac:picMk id="3" creationId="{6BDA25B5-293B-4DAB-8A15-0C4C3A5D8623}"/>
          </ac:picMkLst>
        </pc:picChg>
      </pc:sldChg>
      <pc:sldChg chg="modSp mod">
        <pc:chgData name="Tran Hung" userId="3c461edd9f41cd64" providerId="LiveId" clId="{E8D0593F-F3CF-4284-8F31-7C93757553E5}" dt="2024-08-31T09:29:02.142" v="382" actId="20577"/>
        <pc:sldMkLst>
          <pc:docMk/>
          <pc:sldMk cId="1578726356" sldId="265"/>
        </pc:sldMkLst>
        <pc:spChg chg="mod">
          <ac:chgData name="Tran Hung" userId="3c461edd9f41cd64" providerId="LiveId" clId="{E8D0593F-F3CF-4284-8F31-7C93757553E5}" dt="2024-08-31T09:29:02.142" v="382" actId="20577"/>
          <ac:spMkLst>
            <pc:docMk/>
            <pc:sldMk cId="1578726356" sldId="265"/>
            <ac:spMk id="5" creationId="{1B07C49E-AFFC-EC46-8930-E4D428F5F943}"/>
          </ac:spMkLst>
        </pc:spChg>
      </pc:sldChg>
      <pc:sldChg chg="addSp delSp modSp mod addCm delCm">
        <pc:chgData name="Tran Hung" userId="3c461edd9f41cd64" providerId="LiveId" clId="{E8D0593F-F3CF-4284-8F31-7C93757553E5}" dt="2024-08-31T09:28:27.845" v="377" actId="1592"/>
        <pc:sldMkLst>
          <pc:docMk/>
          <pc:sldMk cId="779971636" sldId="266"/>
        </pc:sldMkLst>
        <pc:spChg chg="add mod">
          <ac:chgData name="Tran Hung" userId="3c461edd9f41cd64" providerId="LiveId" clId="{E8D0593F-F3CF-4284-8F31-7C93757553E5}" dt="2024-08-31T09:27:58.364" v="372" actId="20577"/>
          <ac:spMkLst>
            <pc:docMk/>
            <pc:sldMk cId="779971636" sldId="266"/>
            <ac:spMk id="9" creationId="{E38ACCBE-5BCB-41F8-8540-E5FF3D54EDAB}"/>
          </ac:spMkLst>
        </pc:spChg>
        <pc:spChg chg="add del mod">
          <ac:chgData name="Tran Hung" userId="3c461edd9f41cd64" providerId="LiveId" clId="{E8D0593F-F3CF-4284-8F31-7C93757553E5}" dt="2024-08-31T09:27:57.131" v="371"/>
          <ac:spMkLst>
            <pc:docMk/>
            <pc:sldMk cId="779971636" sldId="266"/>
            <ac:spMk id="10" creationId="{E992F35A-E0B2-4342-98DE-57C15CD03841}"/>
          </ac:spMkLst>
        </pc:spChg>
        <pc:spChg chg="add mod">
          <ac:chgData name="Tran Hung" userId="3c461edd9f41cd64" providerId="LiveId" clId="{E8D0593F-F3CF-4284-8F31-7C93757553E5}" dt="2024-08-31T09:28:16.208" v="376" actId="20577"/>
          <ac:spMkLst>
            <pc:docMk/>
            <pc:sldMk cId="779971636" sldId="266"/>
            <ac:spMk id="12" creationId="{40DFDAE4-0531-4FD5-8147-F1FD0A4D5D43}"/>
          </ac:spMkLst>
        </pc:spChg>
        <pc:picChg chg="add mod">
          <ac:chgData name="Tran Hung" userId="3c461edd9f41cd64" providerId="LiveId" clId="{E8D0593F-F3CF-4284-8F31-7C93757553E5}" dt="2024-08-31T07:20:17.298" v="20" actId="14100"/>
          <ac:picMkLst>
            <pc:docMk/>
            <pc:sldMk cId="779971636" sldId="266"/>
            <ac:picMk id="6" creationId="{5AB46D0D-0D3C-4E2C-9368-06625299CDC8}"/>
          </ac:picMkLst>
        </pc:picChg>
        <pc:picChg chg="add mod">
          <ac:chgData name="Tran Hung" userId="3c461edd9f41cd64" providerId="LiveId" clId="{E8D0593F-F3CF-4284-8F31-7C93757553E5}" dt="2024-08-31T09:27:50.738" v="368" actId="1076"/>
          <ac:picMkLst>
            <pc:docMk/>
            <pc:sldMk cId="779971636" sldId="266"/>
            <ac:picMk id="8" creationId="{18EAD224-66C8-4F7B-9754-13B58B68FD35}"/>
          </ac:picMkLst>
        </pc:picChg>
      </pc:sldChg>
      <pc:sldChg chg="addSp modSp mod">
        <pc:chgData name="Tran Hung" userId="3c461edd9f41cd64" providerId="LiveId" clId="{E8D0593F-F3CF-4284-8F31-7C93757553E5}" dt="2024-08-31T07:21:19.491" v="28" actId="1076"/>
        <pc:sldMkLst>
          <pc:docMk/>
          <pc:sldMk cId="3865605948" sldId="269"/>
        </pc:sldMkLst>
        <pc:picChg chg="add mod">
          <ac:chgData name="Tran Hung" userId="3c461edd9f41cd64" providerId="LiveId" clId="{E8D0593F-F3CF-4284-8F31-7C93757553E5}" dt="2024-08-31T07:21:19.491" v="28" actId="1076"/>
          <ac:picMkLst>
            <pc:docMk/>
            <pc:sldMk cId="3865605948" sldId="269"/>
            <ac:picMk id="6" creationId="{511D508B-50FE-43B6-9445-3ADB05A449AE}"/>
          </ac:picMkLst>
        </pc:picChg>
      </pc:sldChg>
      <pc:sldChg chg="addSp modSp mod">
        <pc:chgData name="Tran Hung" userId="3c461edd9f41cd64" providerId="LiveId" clId="{E8D0593F-F3CF-4284-8F31-7C93757553E5}" dt="2024-08-31T07:24:53.856" v="48" actId="1076"/>
        <pc:sldMkLst>
          <pc:docMk/>
          <pc:sldMk cId="2727850971" sldId="270"/>
        </pc:sldMkLst>
        <pc:picChg chg="add mod">
          <ac:chgData name="Tran Hung" userId="3c461edd9f41cd64" providerId="LiveId" clId="{E8D0593F-F3CF-4284-8F31-7C93757553E5}" dt="2024-08-31T07:24:53.856" v="48" actId="1076"/>
          <ac:picMkLst>
            <pc:docMk/>
            <pc:sldMk cId="2727850971" sldId="270"/>
            <ac:picMk id="6" creationId="{2C684211-1CDC-4470-A6EC-529E1F7D87F6}"/>
          </ac:picMkLst>
        </pc:picChg>
      </pc:sldChg>
      <pc:sldChg chg="addSp modSp mod">
        <pc:chgData name="Tran Hung" userId="3c461edd9f41cd64" providerId="LiveId" clId="{E8D0593F-F3CF-4284-8F31-7C93757553E5}" dt="2024-08-31T07:36:17.041" v="335" actId="14100"/>
        <pc:sldMkLst>
          <pc:docMk/>
          <pc:sldMk cId="2459446073" sldId="289"/>
        </pc:sldMkLst>
        <pc:picChg chg="add mod">
          <ac:chgData name="Tran Hung" userId="3c461edd9f41cd64" providerId="LiveId" clId="{E8D0593F-F3CF-4284-8F31-7C93757553E5}" dt="2024-08-31T07:36:17.041" v="335" actId="14100"/>
          <ac:picMkLst>
            <pc:docMk/>
            <pc:sldMk cId="2459446073" sldId="289"/>
            <ac:picMk id="3" creationId="{FFCCE499-C230-42C1-9DCB-03BC567712BE}"/>
          </ac:picMkLst>
        </pc:picChg>
      </pc:sldChg>
      <pc:sldChg chg="modSp mod">
        <pc:chgData name="Tran Hung" userId="3c461edd9f41cd64" providerId="LiveId" clId="{E8D0593F-F3CF-4284-8F31-7C93757553E5}" dt="2024-08-31T09:29:44.407" v="387" actId="20577"/>
        <pc:sldMkLst>
          <pc:docMk/>
          <pc:sldMk cId="1813711241" sldId="293"/>
        </pc:sldMkLst>
        <pc:spChg chg="mod">
          <ac:chgData name="Tran Hung" userId="3c461edd9f41cd64" providerId="LiveId" clId="{E8D0593F-F3CF-4284-8F31-7C93757553E5}" dt="2024-08-31T09:29:44.407" v="387" actId="20577"/>
          <ac:spMkLst>
            <pc:docMk/>
            <pc:sldMk cId="1813711241" sldId="293"/>
            <ac:spMk id="5" creationId="{1B07C49E-AFFC-EC46-8930-E4D428F5F943}"/>
          </ac:spMkLst>
        </pc:spChg>
      </pc:sldChg>
      <pc:sldChg chg="addSp modSp mod">
        <pc:chgData name="Tran Hung" userId="3c461edd9f41cd64" providerId="LiveId" clId="{E8D0593F-F3CF-4284-8F31-7C93757553E5}" dt="2024-08-31T07:31:48.082" v="251" actId="20577"/>
        <pc:sldMkLst>
          <pc:docMk/>
          <pc:sldMk cId="981671777" sldId="296"/>
        </pc:sldMkLst>
        <pc:spChg chg="mod">
          <ac:chgData name="Tran Hung" userId="3c461edd9f41cd64" providerId="LiveId" clId="{E8D0593F-F3CF-4284-8F31-7C93757553E5}" dt="2024-08-31T07:30:34.416" v="111" actId="20577"/>
          <ac:spMkLst>
            <pc:docMk/>
            <pc:sldMk cId="981671777" sldId="296"/>
            <ac:spMk id="2" creationId="{54176327-8CC4-4356-8BBB-DC4965CE9857}"/>
          </ac:spMkLst>
        </pc:spChg>
        <pc:spChg chg="mod">
          <ac:chgData name="Tran Hung" userId="3c461edd9f41cd64" providerId="LiveId" clId="{E8D0593F-F3CF-4284-8F31-7C93757553E5}" dt="2024-08-31T07:31:48.082" v="251" actId="20577"/>
          <ac:spMkLst>
            <pc:docMk/>
            <pc:sldMk cId="981671777" sldId="296"/>
            <ac:spMk id="5" creationId="{85D9F803-CDBC-C74C-AF1B-2B5937D1C241}"/>
          </ac:spMkLst>
        </pc:spChg>
        <pc:picChg chg="add mod">
          <ac:chgData name="Tran Hung" userId="3c461edd9f41cd64" providerId="LiveId" clId="{E8D0593F-F3CF-4284-8F31-7C93757553E5}" dt="2024-08-31T07:31:10.987" v="119" actId="14100"/>
          <ac:picMkLst>
            <pc:docMk/>
            <pc:sldMk cId="981671777" sldId="296"/>
            <ac:picMk id="6" creationId="{CB49C8FB-5903-4738-B178-73263E209CEF}"/>
          </ac:picMkLst>
        </pc:picChg>
      </pc:sldChg>
      <pc:sldChg chg="addSp delSp modSp mod">
        <pc:chgData name="Tran Hung" userId="3c461edd9f41cd64" providerId="LiveId" clId="{E8D0593F-F3CF-4284-8F31-7C93757553E5}" dt="2024-08-31T09:25:06.806" v="357" actId="20577"/>
        <pc:sldMkLst>
          <pc:docMk/>
          <pc:sldMk cId="280316088" sldId="299"/>
        </pc:sldMkLst>
        <pc:spChg chg="mod">
          <ac:chgData name="Tran Hung" userId="3c461edd9f41cd64" providerId="LiveId" clId="{E8D0593F-F3CF-4284-8F31-7C93757553E5}" dt="2024-08-31T09:25:06.806" v="357" actId="20577"/>
          <ac:spMkLst>
            <pc:docMk/>
            <pc:sldMk cId="280316088" sldId="299"/>
            <ac:spMk id="3" creationId="{AB0AB2AC-B7E6-6849-9AE9-697369407F8F}"/>
          </ac:spMkLst>
        </pc:spChg>
        <pc:spChg chg="del">
          <ac:chgData name="Tran Hung" userId="3c461edd9f41cd64" providerId="LiveId" clId="{E8D0593F-F3CF-4284-8F31-7C93757553E5}" dt="2024-08-31T07:16:36.616" v="4" actId="478"/>
          <ac:spMkLst>
            <pc:docMk/>
            <pc:sldMk cId="280316088" sldId="299"/>
            <ac:spMk id="5" creationId="{1B07C49E-AFFC-EC46-8930-E4D428F5F943}"/>
          </ac:spMkLst>
        </pc:spChg>
        <pc:picChg chg="add mod">
          <ac:chgData name="Tran Hung" userId="3c461edd9f41cd64" providerId="LiveId" clId="{E8D0593F-F3CF-4284-8F31-7C93757553E5}" dt="2024-08-31T07:16:33.689" v="3" actId="1076"/>
          <ac:picMkLst>
            <pc:docMk/>
            <pc:sldMk cId="280316088" sldId="299"/>
            <ac:picMk id="7" creationId="{8A5316AE-0AD8-49AB-9009-E6FCB0FE5A07}"/>
          </ac:picMkLst>
        </pc:picChg>
      </pc:sldChg>
      <pc:sldChg chg="addSp delSp modSp mod">
        <pc:chgData name="Tran Hung" userId="3c461edd9f41cd64" providerId="LiveId" clId="{E8D0593F-F3CF-4284-8F31-7C93757553E5}" dt="2024-08-31T09:26:50.709" v="361" actId="20577"/>
        <pc:sldMkLst>
          <pc:docMk/>
          <pc:sldMk cId="1385553969" sldId="302"/>
        </pc:sldMkLst>
        <pc:spChg chg="del">
          <ac:chgData name="Tran Hung" userId="3c461edd9f41cd64" providerId="LiveId" clId="{E8D0593F-F3CF-4284-8F31-7C93757553E5}" dt="2024-08-31T07:18:21.818" v="9" actId="478"/>
          <ac:spMkLst>
            <pc:docMk/>
            <pc:sldMk cId="1385553969" sldId="302"/>
            <ac:spMk id="2" creationId="{8B78C759-C687-440F-8CAE-D3071F1AB630}"/>
          </ac:spMkLst>
        </pc:spChg>
        <pc:spChg chg="mod">
          <ac:chgData name="Tran Hung" userId="3c461edd9f41cd64" providerId="LiveId" clId="{E8D0593F-F3CF-4284-8F31-7C93757553E5}" dt="2024-08-31T09:26:50.709" v="361" actId="20577"/>
          <ac:spMkLst>
            <pc:docMk/>
            <pc:sldMk cId="1385553969" sldId="302"/>
            <ac:spMk id="3" creationId="{AB0AB2AC-B7E6-6849-9AE9-697369407F8F}"/>
          </ac:spMkLst>
        </pc:spChg>
        <pc:spChg chg="del">
          <ac:chgData name="Tran Hung" userId="3c461edd9f41cd64" providerId="LiveId" clId="{E8D0593F-F3CF-4284-8F31-7C93757553E5}" dt="2024-08-31T07:18:20.830" v="8" actId="478"/>
          <ac:spMkLst>
            <pc:docMk/>
            <pc:sldMk cId="1385553969" sldId="302"/>
            <ac:spMk id="6" creationId="{772D0411-8FF8-C540-84AE-DBA0703D368C}"/>
          </ac:spMkLst>
        </pc:spChg>
        <pc:picChg chg="add mod">
          <ac:chgData name="Tran Hung" userId="3c461edd9f41cd64" providerId="LiveId" clId="{E8D0593F-F3CF-4284-8F31-7C93757553E5}" dt="2024-08-31T07:18:26.257" v="11" actId="1076"/>
          <ac:picMkLst>
            <pc:docMk/>
            <pc:sldMk cId="1385553969" sldId="302"/>
            <ac:picMk id="7" creationId="{EDFE2648-679A-4749-A4FF-A8122EB6D255}"/>
          </ac:picMkLst>
        </pc:picChg>
      </pc:sldChg>
      <pc:sldChg chg="modSp mod">
        <pc:chgData name="Tran Hung" userId="3c461edd9f41cd64" providerId="LiveId" clId="{E8D0593F-F3CF-4284-8F31-7C93757553E5}" dt="2024-08-31T09:29:26.368" v="384" actId="20577"/>
        <pc:sldMkLst>
          <pc:docMk/>
          <pc:sldMk cId="334532777" sldId="303"/>
        </pc:sldMkLst>
        <pc:spChg chg="mod">
          <ac:chgData name="Tran Hung" userId="3c461edd9f41cd64" providerId="LiveId" clId="{E8D0593F-F3CF-4284-8F31-7C93757553E5}" dt="2024-08-31T09:29:26.368" v="384" actId="20577"/>
          <ac:spMkLst>
            <pc:docMk/>
            <pc:sldMk cId="334532777" sldId="303"/>
            <ac:spMk id="5" creationId="{1B07C49E-AFFC-EC46-8930-E4D428F5F943}"/>
          </ac:spMkLst>
        </pc:spChg>
      </pc:sldChg>
      <pc:sldChg chg="addSp modSp mod">
        <pc:chgData name="Tran Hung" userId="3c461edd9f41cd64" providerId="LiveId" clId="{E8D0593F-F3CF-4284-8F31-7C93757553E5}" dt="2024-08-31T07:22:07.055" v="32" actId="14100"/>
        <pc:sldMkLst>
          <pc:docMk/>
          <pc:sldMk cId="3869789237" sldId="304"/>
        </pc:sldMkLst>
        <pc:picChg chg="add mod">
          <ac:chgData name="Tran Hung" userId="3c461edd9f41cd64" providerId="LiveId" clId="{E8D0593F-F3CF-4284-8F31-7C93757553E5}" dt="2024-08-31T07:22:07.055" v="32" actId="14100"/>
          <ac:picMkLst>
            <pc:docMk/>
            <pc:sldMk cId="3869789237" sldId="304"/>
            <ac:picMk id="6" creationId="{F6754EBC-6254-46E8-BD4B-EDBF53EA255A}"/>
          </ac:picMkLst>
        </pc:picChg>
      </pc:sldChg>
      <pc:sldChg chg="addSp modSp mod">
        <pc:chgData name="Tran Hung" userId="3c461edd9f41cd64" providerId="LiveId" clId="{E8D0593F-F3CF-4284-8F31-7C93757553E5}" dt="2024-08-31T07:22:36.913" v="35" actId="1076"/>
        <pc:sldMkLst>
          <pc:docMk/>
          <pc:sldMk cId="80090182" sldId="305"/>
        </pc:sldMkLst>
        <pc:picChg chg="add mod">
          <ac:chgData name="Tran Hung" userId="3c461edd9f41cd64" providerId="LiveId" clId="{E8D0593F-F3CF-4284-8F31-7C93757553E5}" dt="2024-08-31T07:22:36.913" v="35" actId="1076"/>
          <ac:picMkLst>
            <pc:docMk/>
            <pc:sldMk cId="80090182" sldId="305"/>
            <ac:picMk id="6" creationId="{EA5E9C75-1CA8-4F70-89F7-99744938E174}"/>
          </ac:picMkLst>
        </pc:picChg>
      </pc:sldChg>
      <pc:sldChg chg="addSp modSp mod">
        <pc:chgData name="Tran Hung" userId="3c461edd9f41cd64" providerId="LiveId" clId="{E8D0593F-F3CF-4284-8F31-7C93757553E5}" dt="2024-08-31T07:23:35.952" v="42" actId="14100"/>
        <pc:sldMkLst>
          <pc:docMk/>
          <pc:sldMk cId="3145340593" sldId="306"/>
        </pc:sldMkLst>
        <pc:picChg chg="add mod">
          <ac:chgData name="Tran Hung" userId="3c461edd9f41cd64" providerId="LiveId" clId="{E8D0593F-F3CF-4284-8F31-7C93757553E5}" dt="2024-08-31T07:23:35.952" v="42" actId="14100"/>
          <ac:picMkLst>
            <pc:docMk/>
            <pc:sldMk cId="3145340593" sldId="306"/>
            <ac:picMk id="6" creationId="{7BCD93C7-536E-44B0-BA61-30F256D599F9}"/>
          </ac:picMkLst>
        </pc:picChg>
      </pc:sldChg>
      <pc:sldChg chg="addSp modSp mod">
        <pc:chgData name="Tran Hung" userId="3c461edd9f41cd64" providerId="LiveId" clId="{E8D0593F-F3CF-4284-8F31-7C93757553E5}" dt="2024-08-31T07:23:06.749" v="38" actId="1076"/>
        <pc:sldMkLst>
          <pc:docMk/>
          <pc:sldMk cId="1106727586" sldId="307"/>
        </pc:sldMkLst>
        <pc:picChg chg="add mod">
          <ac:chgData name="Tran Hung" userId="3c461edd9f41cd64" providerId="LiveId" clId="{E8D0593F-F3CF-4284-8F31-7C93757553E5}" dt="2024-08-31T07:23:06.749" v="38" actId="1076"/>
          <ac:picMkLst>
            <pc:docMk/>
            <pc:sldMk cId="1106727586" sldId="307"/>
            <ac:picMk id="6" creationId="{AA89FB8C-7702-4DA7-891A-31B08FD0AB35}"/>
          </ac:picMkLst>
        </pc:picChg>
      </pc:sldChg>
      <pc:sldChg chg="addSp modSp mod">
        <pc:chgData name="Tran Hung" userId="3c461edd9f41cd64" providerId="LiveId" clId="{E8D0593F-F3CF-4284-8F31-7C93757553E5}" dt="2024-08-31T07:24:27.264" v="45" actId="1076"/>
        <pc:sldMkLst>
          <pc:docMk/>
          <pc:sldMk cId="706594483" sldId="308"/>
        </pc:sldMkLst>
        <pc:picChg chg="add mod">
          <ac:chgData name="Tran Hung" userId="3c461edd9f41cd64" providerId="LiveId" clId="{E8D0593F-F3CF-4284-8F31-7C93757553E5}" dt="2024-08-31T07:24:27.264" v="45" actId="1076"/>
          <ac:picMkLst>
            <pc:docMk/>
            <pc:sldMk cId="706594483" sldId="308"/>
            <ac:picMk id="6" creationId="{96334B4D-4940-4D67-B587-924290F99400}"/>
          </ac:picMkLst>
        </pc:picChg>
      </pc:sldChg>
      <pc:sldChg chg="addSp modSp mod">
        <pc:chgData name="Tran Hung" userId="3c461edd9f41cd64" providerId="LiveId" clId="{E8D0593F-F3CF-4284-8F31-7C93757553E5}" dt="2024-08-31T07:26:01.474" v="51" actId="1076"/>
        <pc:sldMkLst>
          <pc:docMk/>
          <pc:sldMk cId="1794738657" sldId="309"/>
        </pc:sldMkLst>
        <pc:picChg chg="add mod">
          <ac:chgData name="Tran Hung" userId="3c461edd9f41cd64" providerId="LiveId" clId="{E8D0593F-F3CF-4284-8F31-7C93757553E5}" dt="2024-08-31T07:26:01.474" v="51" actId="1076"/>
          <ac:picMkLst>
            <pc:docMk/>
            <pc:sldMk cId="1794738657" sldId="309"/>
            <ac:picMk id="6" creationId="{AF968BA9-BF2D-4498-8504-086AFE98DD16}"/>
          </ac:picMkLst>
        </pc:picChg>
      </pc:sldChg>
      <pc:sldChg chg="addSp modSp mod">
        <pc:chgData name="Tran Hung" userId="3c461edd9f41cd64" providerId="LiveId" clId="{E8D0593F-F3CF-4284-8F31-7C93757553E5}" dt="2024-08-31T07:26:36.462" v="54" actId="1076"/>
        <pc:sldMkLst>
          <pc:docMk/>
          <pc:sldMk cId="4010014743" sldId="310"/>
        </pc:sldMkLst>
        <pc:picChg chg="add mod">
          <ac:chgData name="Tran Hung" userId="3c461edd9f41cd64" providerId="LiveId" clId="{E8D0593F-F3CF-4284-8F31-7C93757553E5}" dt="2024-08-31T07:26:36.462" v="54" actId="1076"/>
          <ac:picMkLst>
            <pc:docMk/>
            <pc:sldMk cId="4010014743" sldId="310"/>
            <ac:picMk id="6" creationId="{EA62F8D6-1389-49FB-A188-93E930020602}"/>
          </ac:picMkLst>
        </pc:picChg>
      </pc:sldChg>
      <pc:sldChg chg="addSp delSp modSp mod">
        <pc:chgData name="Tran Hung" userId="3c461edd9f41cd64" providerId="LiveId" clId="{E8D0593F-F3CF-4284-8F31-7C93757553E5}" dt="2024-08-31T08:29:26.907" v="354" actId="20577"/>
        <pc:sldMkLst>
          <pc:docMk/>
          <pc:sldMk cId="2735560525" sldId="311"/>
        </pc:sldMkLst>
        <pc:spChg chg="mod">
          <ac:chgData name="Tran Hung" userId="3c461edd9f41cd64" providerId="LiveId" clId="{E8D0593F-F3CF-4284-8F31-7C93757553E5}" dt="2024-08-31T08:29:26.907" v="354" actId="20577"/>
          <ac:spMkLst>
            <pc:docMk/>
            <pc:sldMk cId="2735560525" sldId="311"/>
            <ac:spMk id="5" creationId="{1B07C49E-AFFC-EC46-8930-E4D428F5F943}"/>
          </ac:spMkLst>
        </pc:spChg>
        <pc:picChg chg="add del mod">
          <ac:chgData name="Tran Hung" userId="3c461edd9f41cd64" providerId="LiveId" clId="{E8D0593F-F3CF-4284-8F31-7C93757553E5}" dt="2024-08-31T08:29:03.039" v="340" actId="478"/>
          <ac:picMkLst>
            <pc:docMk/>
            <pc:sldMk cId="2735560525" sldId="311"/>
            <ac:picMk id="6" creationId="{0038E9F1-7E13-4EC5-87D7-03F95C339A12}"/>
          </ac:picMkLst>
        </pc:picChg>
        <pc:picChg chg="add mod">
          <ac:chgData name="Tran Hung" userId="3c461edd9f41cd64" providerId="LiveId" clId="{E8D0593F-F3CF-4284-8F31-7C93757553E5}" dt="2024-08-31T08:29:18.824" v="345" actId="1076"/>
          <ac:picMkLst>
            <pc:docMk/>
            <pc:sldMk cId="2735560525" sldId="311"/>
            <ac:picMk id="8" creationId="{2DC532CB-9D07-4478-A195-DC3862AB1D68}"/>
          </ac:picMkLst>
        </pc:picChg>
      </pc:sldChg>
      <pc:sldChg chg="addSp modSp mod">
        <pc:chgData name="Tran Hung" userId="3c461edd9f41cd64" providerId="LiveId" clId="{E8D0593F-F3CF-4284-8F31-7C93757553E5}" dt="2024-08-31T07:27:25.043" v="60" actId="1076"/>
        <pc:sldMkLst>
          <pc:docMk/>
          <pc:sldMk cId="1434679925" sldId="312"/>
        </pc:sldMkLst>
        <pc:picChg chg="add mod">
          <ac:chgData name="Tran Hung" userId="3c461edd9f41cd64" providerId="LiveId" clId="{E8D0593F-F3CF-4284-8F31-7C93757553E5}" dt="2024-08-31T07:27:25.043" v="60" actId="1076"/>
          <ac:picMkLst>
            <pc:docMk/>
            <pc:sldMk cId="1434679925" sldId="312"/>
            <ac:picMk id="6" creationId="{A8F76985-E02B-441D-B60B-07420C62DB9A}"/>
          </ac:picMkLst>
        </pc:picChg>
      </pc:sldChg>
      <pc:sldChg chg="addSp modSp mod">
        <pc:chgData name="Tran Hung" userId="3c461edd9f41cd64" providerId="LiveId" clId="{E8D0593F-F3CF-4284-8F31-7C93757553E5}" dt="2024-08-31T07:28:08.541" v="66" actId="1076"/>
        <pc:sldMkLst>
          <pc:docMk/>
          <pc:sldMk cId="1756972646" sldId="313"/>
        </pc:sldMkLst>
        <pc:picChg chg="add mod">
          <ac:chgData name="Tran Hung" userId="3c461edd9f41cd64" providerId="LiveId" clId="{E8D0593F-F3CF-4284-8F31-7C93757553E5}" dt="2024-08-31T07:28:08.541" v="66" actId="1076"/>
          <ac:picMkLst>
            <pc:docMk/>
            <pc:sldMk cId="1756972646" sldId="313"/>
            <ac:picMk id="6" creationId="{AA13DD9E-4F3D-411F-9251-3EDCFA666DD5}"/>
          </ac:picMkLst>
        </pc:picChg>
      </pc:sldChg>
      <pc:sldChg chg="addSp modSp mod">
        <pc:chgData name="Tran Hung" userId="3c461edd9f41cd64" providerId="LiveId" clId="{E8D0593F-F3CF-4284-8F31-7C93757553E5}" dt="2024-08-31T07:27:50.831" v="63" actId="1076"/>
        <pc:sldMkLst>
          <pc:docMk/>
          <pc:sldMk cId="639399535" sldId="314"/>
        </pc:sldMkLst>
        <pc:picChg chg="add mod">
          <ac:chgData name="Tran Hung" userId="3c461edd9f41cd64" providerId="LiveId" clId="{E8D0593F-F3CF-4284-8F31-7C93757553E5}" dt="2024-08-31T07:27:50.831" v="63" actId="1076"/>
          <ac:picMkLst>
            <pc:docMk/>
            <pc:sldMk cId="639399535" sldId="314"/>
            <ac:picMk id="3" creationId="{742D9889-0942-4215-931E-E04898B4E761}"/>
          </ac:picMkLst>
        </pc:picChg>
      </pc:sldChg>
      <pc:sldChg chg="addSp modSp mod">
        <pc:chgData name="Tran Hung" userId="3c461edd9f41cd64" providerId="LiveId" clId="{E8D0593F-F3CF-4284-8F31-7C93757553E5}" dt="2024-08-31T07:28:39.640" v="69" actId="14100"/>
        <pc:sldMkLst>
          <pc:docMk/>
          <pc:sldMk cId="3566646398" sldId="315"/>
        </pc:sldMkLst>
        <pc:picChg chg="add mod">
          <ac:chgData name="Tran Hung" userId="3c461edd9f41cd64" providerId="LiveId" clId="{E8D0593F-F3CF-4284-8F31-7C93757553E5}" dt="2024-08-31T07:28:39.640" v="69" actId="14100"/>
          <ac:picMkLst>
            <pc:docMk/>
            <pc:sldMk cId="3566646398" sldId="315"/>
            <ac:picMk id="6" creationId="{2D5B6D01-9C4E-4B55-97DE-88FB66E2AAC7}"/>
          </ac:picMkLst>
        </pc:picChg>
      </pc:sldChg>
      <pc:sldChg chg="addSp modSp mod">
        <pc:chgData name="Tran Hung" userId="3c461edd9f41cd64" providerId="LiveId" clId="{E8D0593F-F3CF-4284-8F31-7C93757553E5}" dt="2024-08-31T07:29:18.342" v="72" actId="1076"/>
        <pc:sldMkLst>
          <pc:docMk/>
          <pc:sldMk cId="1398439132" sldId="316"/>
        </pc:sldMkLst>
        <pc:picChg chg="add mod">
          <ac:chgData name="Tran Hung" userId="3c461edd9f41cd64" providerId="LiveId" clId="{E8D0593F-F3CF-4284-8F31-7C93757553E5}" dt="2024-08-31T07:29:18.342" v="72" actId="1076"/>
          <ac:picMkLst>
            <pc:docMk/>
            <pc:sldMk cId="1398439132" sldId="316"/>
            <ac:picMk id="6" creationId="{A50B7C1F-C73E-4E37-B9C3-98E47C67901B}"/>
          </ac:picMkLst>
        </pc:picChg>
      </pc:sldChg>
      <pc:sldChg chg="addSp modSp mod">
        <pc:chgData name="Tran Hung" userId="3c461edd9f41cd64" providerId="LiveId" clId="{E8D0593F-F3CF-4284-8F31-7C93757553E5}" dt="2024-08-31T07:29:45.106" v="76" actId="1076"/>
        <pc:sldMkLst>
          <pc:docMk/>
          <pc:sldMk cId="3975168428" sldId="317"/>
        </pc:sldMkLst>
        <pc:picChg chg="add mod">
          <ac:chgData name="Tran Hung" userId="3c461edd9f41cd64" providerId="LiveId" clId="{E8D0593F-F3CF-4284-8F31-7C93757553E5}" dt="2024-08-31T07:29:45.106" v="76" actId="1076"/>
          <ac:picMkLst>
            <pc:docMk/>
            <pc:sldMk cId="3975168428" sldId="317"/>
            <ac:picMk id="6" creationId="{183EC994-4FC9-4CFB-BF6B-0CFDA2E51279}"/>
          </ac:picMkLst>
        </pc:picChg>
      </pc:sldChg>
      <pc:sldChg chg="addSp delSp modSp mod ord">
        <pc:chgData name="Tran Hung" userId="3c461edd9f41cd64" providerId="LiveId" clId="{E8D0593F-F3CF-4284-8F31-7C93757553E5}" dt="2024-08-31T07:34:01.761" v="312" actId="14100"/>
        <pc:sldMkLst>
          <pc:docMk/>
          <pc:sldMk cId="239597884" sldId="318"/>
        </pc:sldMkLst>
        <pc:spChg chg="del">
          <ac:chgData name="Tran Hung" userId="3c461edd9f41cd64" providerId="LiveId" clId="{E8D0593F-F3CF-4284-8F31-7C93757553E5}" dt="2024-08-31T07:33:55.492" v="308" actId="478"/>
          <ac:spMkLst>
            <pc:docMk/>
            <pc:sldMk cId="239597884" sldId="318"/>
            <ac:spMk id="5" creationId="{85D9F803-CDBC-C74C-AF1B-2B5937D1C241}"/>
          </ac:spMkLst>
        </pc:spChg>
        <pc:picChg chg="add mod">
          <ac:chgData name="Tran Hung" userId="3c461edd9f41cd64" providerId="LiveId" clId="{E8D0593F-F3CF-4284-8F31-7C93757553E5}" dt="2024-08-31T07:34:01.761" v="312" actId="14100"/>
          <ac:picMkLst>
            <pc:docMk/>
            <pc:sldMk cId="239597884" sldId="318"/>
            <ac:picMk id="4" creationId="{8E6FB5C4-509B-4FF7-8EB5-FBED2210C187}"/>
          </ac:picMkLst>
        </pc:picChg>
      </pc:sldChg>
      <pc:sldChg chg="addSp delSp modSp mod">
        <pc:chgData name="Tran Hung" userId="3c461edd9f41cd64" providerId="LiveId" clId="{E8D0593F-F3CF-4284-8F31-7C93757553E5}" dt="2024-08-31T07:33:20.843" v="305" actId="14100"/>
        <pc:sldMkLst>
          <pc:docMk/>
          <pc:sldMk cId="232499080" sldId="319"/>
        </pc:sldMkLst>
        <pc:spChg chg="del mod">
          <ac:chgData name="Tran Hung" userId="3c461edd9f41cd64" providerId="LiveId" clId="{E8D0593F-F3CF-4284-8F31-7C93757553E5}" dt="2024-08-31T07:32:41.538" v="301" actId="478"/>
          <ac:spMkLst>
            <pc:docMk/>
            <pc:sldMk cId="232499080" sldId="319"/>
            <ac:spMk id="5" creationId="{85D9F803-CDBC-C74C-AF1B-2B5937D1C241}"/>
          </ac:spMkLst>
        </pc:spChg>
        <pc:spChg chg="add del mod">
          <ac:chgData name="Tran Hung" userId="3c461edd9f41cd64" providerId="LiveId" clId="{E8D0593F-F3CF-4284-8F31-7C93757553E5}" dt="2024-08-31T07:32:36.014" v="299" actId="20577"/>
          <ac:spMkLst>
            <pc:docMk/>
            <pc:sldMk cId="232499080" sldId="319"/>
            <ac:spMk id="8" creationId="{34C97452-C78A-4701-B8AB-ABFE63D5BEDE}"/>
          </ac:spMkLst>
        </pc:spChg>
        <pc:picChg chg="add mod">
          <ac:chgData name="Tran Hung" userId="3c461edd9f41cd64" providerId="LiveId" clId="{E8D0593F-F3CF-4284-8F31-7C93757553E5}" dt="2024-08-31T07:33:20.843" v="305" actId="14100"/>
          <ac:picMkLst>
            <pc:docMk/>
            <pc:sldMk cId="232499080" sldId="319"/>
            <ac:picMk id="4" creationId="{6402BFCF-D53F-4AB6-81DF-4B135B944E2B}"/>
          </ac:picMkLst>
        </pc:picChg>
      </pc:sldChg>
      <pc:sldChg chg="addSp modSp mod">
        <pc:chgData name="Tran Hung" userId="3c461edd9f41cd64" providerId="LiveId" clId="{E8D0593F-F3CF-4284-8F31-7C93757553E5}" dt="2024-08-31T07:36:44.560" v="339" actId="1076"/>
        <pc:sldMkLst>
          <pc:docMk/>
          <pc:sldMk cId="3645034231" sldId="320"/>
        </pc:sldMkLst>
        <pc:picChg chg="add mod">
          <ac:chgData name="Tran Hung" userId="3c461edd9f41cd64" providerId="LiveId" clId="{E8D0593F-F3CF-4284-8F31-7C93757553E5}" dt="2024-08-31T07:36:44.560" v="339" actId="1076"/>
          <ac:picMkLst>
            <pc:docMk/>
            <pc:sldMk cId="3645034231" sldId="320"/>
            <ac:picMk id="3" creationId="{442A5BA0-CAA0-4CD1-9CA6-F72B9F59DB90}"/>
          </ac:picMkLst>
        </pc:picChg>
      </pc:sldChg>
      <pc:sldChg chg="addSp delSp modSp mod">
        <pc:chgData name="Tran Hung" userId="3c461edd9f41cd64" providerId="LiveId" clId="{E8D0593F-F3CF-4284-8F31-7C93757553E5}" dt="2024-08-31T07:34:56.028" v="322" actId="1076"/>
        <pc:sldMkLst>
          <pc:docMk/>
          <pc:sldMk cId="700132931" sldId="322"/>
        </pc:sldMkLst>
        <pc:spChg chg="del">
          <ac:chgData name="Tran Hung" userId="3c461edd9f41cd64" providerId="LiveId" clId="{E8D0593F-F3CF-4284-8F31-7C93757553E5}" dt="2024-08-31T07:34:08.957" v="313" actId="478"/>
          <ac:spMkLst>
            <pc:docMk/>
            <pc:sldMk cId="700132931" sldId="322"/>
            <ac:spMk id="5" creationId="{85D9F803-CDBC-C74C-AF1B-2B5937D1C241}"/>
          </ac:spMkLst>
        </pc:spChg>
        <pc:picChg chg="add del mod">
          <ac:chgData name="Tran Hung" userId="3c461edd9f41cd64" providerId="LiveId" clId="{E8D0593F-F3CF-4284-8F31-7C93757553E5}" dt="2024-08-31T07:34:32.361" v="317" actId="478"/>
          <ac:picMkLst>
            <pc:docMk/>
            <pc:sldMk cId="700132931" sldId="322"/>
            <ac:picMk id="4" creationId="{6110F026-C50D-4B39-8C5B-B3438286832C}"/>
          </ac:picMkLst>
        </pc:picChg>
        <pc:picChg chg="add mod">
          <ac:chgData name="Tran Hung" userId="3c461edd9f41cd64" providerId="LiveId" clId="{E8D0593F-F3CF-4284-8F31-7C93757553E5}" dt="2024-08-31T07:34:56.028" v="322" actId="1076"/>
          <ac:picMkLst>
            <pc:docMk/>
            <pc:sldMk cId="700132931" sldId="322"/>
            <ac:picMk id="7" creationId="{C9B6335E-722B-4BE0-9085-F676CC04CFA7}"/>
          </ac:picMkLst>
        </pc:picChg>
      </pc:sldChg>
      <pc:sldChg chg="addSp delSp modSp mod">
        <pc:chgData name="Tran Hung" userId="3c461edd9f41cd64" providerId="LiveId" clId="{E8D0593F-F3CF-4284-8F31-7C93757553E5}" dt="2024-08-31T07:35:26.772" v="327" actId="1076"/>
        <pc:sldMkLst>
          <pc:docMk/>
          <pc:sldMk cId="1866160706" sldId="323"/>
        </pc:sldMkLst>
        <pc:spChg chg="del">
          <ac:chgData name="Tran Hung" userId="3c461edd9f41cd64" providerId="LiveId" clId="{E8D0593F-F3CF-4284-8F31-7C93757553E5}" dt="2024-08-31T07:35:01.969" v="323" actId="478"/>
          <ac:spMkLst>
            <pc:docMk/>
            <pc:sldMk cId="1866160706" sldId="323"/>
            <ac:spMk id="5" creationId="{85D9F803-CDBC-C74C-AF1B-2B5937D1C241}"/>
          </ac:spMkLst>
        </pc:spChg>
        <pc:picChg chg="add mod">
          <ac:chgData name="Tran Hung" userId="3c461edd9f41cd64" providerId="LiveId" clId="{E8D0593F-F3CF-4284-8F31-7C93757553E5}" dt="2024-08-31T07:35:26.772" v="327" actId="1076"/>
          <ac:picMkLst>
            <pc:docMk/>
            <pc:sldMk cId="1866160706" sldId="323"/>
            <ac:picMk id="4" creationId="{899E8613-CDC3-4C39-BADC-9D12EB28DA09}"/>
          </ac:picMkLst>
        </pc:picChg>
      </pc:sldChg>
      <pc:sldChg chg="addSp delSp modSp mod">
        <pc:chgData name="Tran Hung" userId="3c461edd9f41cd64" providerId="LiveId" clId="{E8D0593F-F3CF-4284-8F31-7C93757553E5}" dt="2024-08-31T07:35:53.945" v="332" actId="14100"/>
        <pc:sldMkLst>
          <pc:docMk/>
          <pc:sldMk cId="252359608" sldId="324"/>
        </pc:sldMkLst>
        <pc:spChg chg="del">
          <ac:chgData name="Tran Hung" userId="3c461edd9f41cd64" providerId="LiveId" clId="{E8D0593F-F3CF-4284-8F31-7C93757553E5}" dt="2024-08-31T07:35:31.541" v="328" actId="478"/>
          <ac:spMkLst>
            <pc:docMk/>
            <pc:sldMk cId="252359608" sldId="324"/>
            <ac:spMk id="5" creationId="{85D9F803-CDBC-C74C-AF1B-2B5937D1C241}"/>
          </ac:spMkLst>
        </pc:spChg>
        <pc:picChg chg="add mod">
          <ac:chgData name="Tran Hung" userId="3c461edd9f41cd64" providerId="LiveId" clId="{E8D0593F-F3CF-4284-8F31-7C93757553E5}" dt="2024-08-31T07:35:53.945" v="332" actId="14100"/>
          <ac:picMkLst>
            <pc:docMk/>
            <pc:sldMk cId="252359608" sldId="324"/>
            <ac:picMk id="4" creationId="{410DB81C-A9BB-4D92-AC19-22D443A103E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55374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4248068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8/31/2024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09604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24952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8646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64328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8/31/2024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45694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8/31/2024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310967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8/31/2024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407162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48843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393021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89904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46754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76640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550693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8/31/2024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56132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8/31/2024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59756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47005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778139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35779898"/>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234021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8393204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65" r:id="rId14"/>
    <p:sldLayoutId id="214748376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8/31/2024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096645812"/>
      </p:ext>
    </p:extLst>
  </p:cSld>
  <p:clrMap bg1="dk1" tx1="lt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ungtran1199/DS-capstone/blob/main/labs-jupyter-spacex-Data%20wrangling.html" TargetMode="External"/><Relationship Id="rId2" Type="http://schemas.openxmlformats.org/officeDocument/2006/relationships/image" Target="../media/image5.png"/><Relationship Id="rId1" Type="http://schemas.openxmlformats.org/officeDocument/2006/relationships/slideLayout" Target="../slideLayouts/slideLayout3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4.xml"/><Relationship Id="rId5" Type="http://schemas.openxmlformats.org/officeDocument/2006/relationships/hyperlink" Target="https://github.com/hungtran1199/DS-capstone/blob/main/EDA%20with%20Data%20Visualization.ipynb/"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ungtran1199/DS-capstone/blob/main/jupyter-labs-eda-sql.html" TargetMode="External"/><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ungtran1199/DS-capstone" TargetMode="External"/><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ungtran1199/DS-capstone/blob/main/SpaceX_Machine%20Learning%20Prediction_Part_5.ipynb" TargetMode="External"/><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ungtran1199/DS-capstone" TargetMode="External"/><Relationship Id="rId2" Type="http://schemas.openxmlformats.org/officeDocument/2006/relationships/image" Target="../media/image5.png"/><Relationship Id="rId1" Type="http://schemas.openxmlformats.org/officeDocument/2006/relationships/slideLayout" Target="../slideLayouts/slideLayout3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ungtran1199/DS-capstone/blob/main/jupyter-labs-webscraping.html" TargetMode="External"/><Relationship Id="rId2" Type="http://schemas.openxmlformats.org/officeDocument/2006/relationships/image" Target="../media/image5.png"/><Relationship Id="rId1" Type="http://schemas.openxmlformats.org/officeDocument/2006/relationships/slideLayout" Target="../slideLayouts/slideLayout3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Hung Tran</a:t>
            </a:r>
          </a:p>
          <a:p>
            <a:r>
              <a:rPr lang="en-US" dirty="0">
                <a:latin typeface="Abadi" panose="020B0604020104020204" pitchFamily="34" charset="0"/>
                <a:ea typeface="SF Pro" pitchFamily="2" charset="0"/>
                <a:cs typeface="SF Pro" pitchFamily="2" charset="0"/>
              </a:rPr>
              <a:t>31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6096000" cy="4351338"/>
          </a:xfrm>
          <a:prstGeom prst="rect">
            <a:avLst/>
          </a:prstGeom>
        </p:spPr>
        <p:txBody>
          <a:bodyPr>
            <a:normAutofit lnSpcReduction="10000"/>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hlinkClick r:id="rId3"/>
              </a:rPr>
              <a:t>https://github.com/hungtran1199/DS-capstone/blob/main/labs-jupyter-spacex-Data%20wrangling.html</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6BDA25B5-293B-4DAB-8A15-0C4C3A5D8623}"/>
              </a:ext>
            </a:extLst>
          </p:cNvPr>
          <p:cNvPicPr>
            <a:picLocks noChangeAspect="1"/>
          </p:cNvPicPr>
          <p:nvPr/>
        </p:nvPicPr>
        <p:blipFill>
          <a:blip r:embed="rId4"/>
          <a:stretch>
            <a:fillRect/>
          </a:stretch>
        </p:blipFill>
        <p:spPr>
          <a:xfrm>
            <a:off x="6748387" y="2276379"/>
            <a:ext cx="4496772" cy="347635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39186"/>
            <a:ext cx="5542059" cy="2751151"/>
          </a:xfrm>
          <a:prstGeom prst="rect">
            <a:avLst/>
          </a:prstGeom>
        </p:spPr>
        <p:txBody>
          <a:bodyPr lIns="91440" tIns="45720" rIns="91440" bIns="45720" anchor="t"/>
          <a:lstStyle/>
          <a:p>
            <a:r>
              <a:rPr lang="en-US" dirty="0">
                <a:solidFill>
                  <a:schemeClr val="bg1"/>
                </a:solidFill>
              </a:rPr>
              <a:t>We exported the data by visualizing  the relationship between flight number and launch Site, payload and launch </a:t>
            </a:r>
            <a:r>
              <a:rPr lang="en-US" dirty="0" err="1">
                <a:solidFill>
                  <a:schemeClr val="bg1"/>
                </a:solidFill>
              </a:rPr>
              <a:t>sitem</a:t>
            </a:r>
            <a:r>
              <a:rPr lang="en-US" dirty="0">
                <a:solidFill>
                  <a:schemeClr val="bg1"/>
                </a:solidFill>
              </a:rPr>
              <a:t> success rate of each orbit type, flight number and orbit type. The launch success yearly trend.</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5AB46D0D-0D3C-4E2C-9368-06625299CDC8}"/>
              </a:ext>
            </a:extLst>
          </p:cNvPr>
          <p:cNvPicPr>
            <a:picLocks noChangeAspect="1"/>
          </p:cNvPicPr>
          <p:nvPr/>
        </p:nvPicPr>
        <p:blipFill>
          <a:blip r:embed="rId3"/>
          <a:stretch>
            <a:fillRect/>
          </a:stretch>
        </p:blipFill>
        <p:spPr>
          <a:xfrm>
            <a:off x="5673785" y="1439186"/>
            <a:ext cx="5272382" cy="2877675"/>
          </a:xfrm>
          <a:prstGeom prst="rect">
            <a:avLst/>
          </a:prstGeom>
        </p:spPr>
      </p:pic>
      <p:pic>
        <p:nvPicPr>
          <p:cNvPr id="8" name="Picture 7">
            <a:extLst>
              <a:ext uri="{FF2B5EF4-FFF2-40B4-BE49-F238E27FC236}">
                <a16:creationId xmlns:a16="http://schemas.microsoft.com/office/drawing/2014/main" id="{18EAD224-66C8-4F7B-9754-13B58B68FD35}"/>
              </a:ext>
            </a:extLst>
          </p:cNvPr>
          <p:cNvPicPr>
            <a:picLocks noChangeAspect="1"/>
          </p:cNvPicPr>
          <p:nvPr/>
        </p:nvPicPr>
        <p:blipFill>
          <a:blip r:embed="rId4"/>
          <a:stretch>
            <a:fillRect/>
          </a:stretch>
        </p:blipFill>
        <p:spPr>
          <a:xfrm>
            <a:off x="985422" y="4190337"/>
            <a:ext cx="4429957" cy="2552578"/>
          </a:xfrm>
          <a:prstGeom prst="rect">
            <a:avLst/>
          </a:prstGeom>
        </p:spPr>
      </p:pic>
      <p:sp>
        <p:nvSpPr>
          <p:cNvPr id="9" name="Content Placeholder 4">
            <a:extLst>
              <a:ext uri="{FF2B5EF4-FFF2-40B4-BE49-F238E27FC236}">
                <a16:creationId xmlns:a16="http://schemas.microsoft.com/office/drawing/2014/main" id="{E38ACCBE-5BCB-41F8-8540-E5FF3D54EDAB}"/>
              </a:ext>
            </a:extLst>
          </p:cNvPr>
          <p:cNvSpPr txBox="1">
            <a:spLocks/>
          </p:cNvSpPr>
          <p:nvPr/>
        </p:nvSpPr>
        <p:spPr>
          <a:xfrm>
            <a:off x="5404108" y="4190337"/>
            <a:ext cx="5542059" cy="275115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p:txBody>
      </p:sp>
      <p:sp>
        <p:nvSpPr>
          <p:cNvPr id="12" name="TextBox 11">
            <a:extLst>
              <a:ext uri="{FF2B5EF4-FFF2-40B4-BE49-F238E27FC236}">
                <a16:creationId xmlns:a16="http://schemas.microsoft.com/office/drawing/2014/main" id="{40DFDAE4-0531-4FD5-8147-F1FD0A4D5D43}"/>
              </a:ext>
            </a:extLst>
          </p:cNvPr>
          <p:cNvSpPr txBox="1"/>
          <p:nvPr/>
        </p:nvSpPr>
        <p:spPr>
          <a:xfrm>
            <a:off x="5415379" y="4833420"/>
            <a:ext cx="6156664" cy="1200329"/>
          </a:xfrm>
          <a:prstGeom prst="rect">
            <a:avLst/>
          </a:prstGeom>
          <a:noFill/>
        </p:spPr>
        <p:txBody>
          <a:bodyPr wrap="square">
            <a:spAutoFit/>
          </a:bodyPr>
          <a:lstStyle/>
          <a:p>
            <a:r>
              <a:rPr lang="en-US" dirty="0">
                <a:hlinkClick r:id="rId5"/>
              </a:rPr>
              <a:t>https://github.com/hungtran1199/DS-capstone/blob/main/EDA%20with%20Data%20Visualization.ipynb\</a:t>
            </a:r>
            <a:endParaRPr lang="en-US" dirty="0"/>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write queries to find out:</a:t>
            </a:r>
          </a:p>
          <a:p>
            <a:pPr>
              <a:lnSpc>
                <a:spcPct val="100000"/>
              </a:lnSpc>
              <a:spcBef>
                <a:spcPts val="1400"/>
              </a:spcBef>
              <a:buFontTx/>
              <a:buChar char="-"/>
            </a:pPr>
            <a:r>
              <a:rPr lang="en-US" sz="1800" dirty="0">
                <a:solidFill>
                  <a:schemeClr val="bg1">
                    <a:lumMod val="50000"/>
                    <a:lumOff val="50000"/>
                  </a:schemeClr>
                </a:solidFill>
                <a:latin typeface="Abadi"/>
              </a:rPr>
              <a:t>The names of unique launch sites in the space mission</a:t>
            </a:r>
          </a:p>
          <a:p>
            <a:pPr>
              <a:lnSpc>
                <a:spcPct val="100000"/>
              </a:lnSpc>
              <a:spcBef>
                <a:spcPts val="1400"/>
              </a:spcBef>
              <a:buFontTx/>
              <a:buChar char="-"/>
            </a:pPr>
            <a:r>
              <a:rPr lang="en-US" sz="1800" dirty="0">
                <a:solidFill>
                  <a:schemeClr val="bg1">
                    <a:lumMod val="50000"/>
                    <a:lumOff val="50000"/>
                  </a:schemeClr>
                </a:solidFill>
                <a:latin typeface="Abadi"/>
              </a:rPr>
              <a:t>The total payload mass carried by boosters launched by NASA(CRS)</a:t>
            </a:r>
          </a:p>
          <a:p>
            <a:pPr>
              <a:lnSpc>
                <a:spcPct val="100000"/>
              </a:lnSpc>
              <a:spcBef>
                <a:spcPts val="1400"/>
              </a:spcBef>
              <a:buFontTx/>
              <a:buChar char="-"/>
            </a:pPr>
            <a:r>
              <a:rPr lang="en-US" sz="1800" dirty="0">
                <a:solidFill>
                  <a:schemeClr val="bg1">
                    <a:lumMod val="50000"/>
                    <a:lumOff val="50000"/>
                  </a:schemeClr>
                </a:solidFill>
                <a:latin typeface="Abadi"/>
              </a:rPr>
              <a:t>The average payload mass carried by  booster version F9 v1.1</a:t>
            </a:r>
          </a:p>
          <a:p>
            <a:pPr>
              <a:lnSpc>
                <a:spcPct val="100000"/>
              </a:lnSpc>
              <a:spcBef>
                <a:spcPts val="1400"/>
              </a:spcBef>
              <a:buFontTx/>
              <a:buChar char="-"/>
            </a:pPr>
            <a:r>
              <a:rPr lang="en-US" sz="1800" dirty="0">
                <a:solidFill>
                  <a:schemeClr val="bg1">
                    <a:lumMod val="50000"/>
                    <a:lumOff val="50000"/>
                  </a:schemeClr>
                </a:solidFill>
                <a:latin typeface="Abadi"/>
              </a:rPr>
              <a:t>The total number of successful and failure mission outcomes</a:t>
            </a:r>
          </a:p>
          <a:p>
            <a:pPr>
              <a:lnSpc>
                <a:spcPct val="100000"/>
              </a:lnSpc>
              <a:spcBef>
                <a:spcPts val="1400"/>
              </a:spcBef>
              <a:buFontTx/>
              <a:buChar char="-"/>
            </a:pPr>
            <a:r>
              <a:rPr lang="en-US" sz="1800" dirty="0">
                <a:solidFill>
                  <a:schemeClr val="bg1">
                    <a:lumMod val="50000"/>
                    <a:lumOff val="50000"/>
                  </a:schemeClr>
                </a:solidFill>
                <a:latin typeface="Abadi" panose="020B0604020104020204" pitchFamily="34" charset="0"/>
              </a:rPr>
              <a:t>the failed landing outcomes in drone ship, their booster version an launch site names</a:t>
            </a:r>
          </a:p>
          <a:p>
            <a:r>
              <a:rPr lang="en-US" dirty="0">
                <a:hlinkClick r:id="rId3"/>
              </a:rPr>
              <a:t>https://github.com/hungtran1199/DS-capstone/blob/main/jupyter-labs-eda-sql.html</a:t>
            </a:r>
            <a:endParaRPr lang="en-US"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 and added map objects such as markers, circles,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features launch outcomes (failures or success) to class O and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calculate the distance between a launch site to its proximities. We answered some questions for instance</a:t>
            </a:r>
          </a:p>
          <a:p>
            <a:pPr>
              <a:lnSpc>
                <a:spcPct val="100000"/>
              </a:lnSpc>
              <a:spcBef>
                <a:spcPts val="1400"/>
              </a:spcBef>
              <a:buFontTx/>
              <a:buChar char="-"/>
            </a:pPr>
            <a:r>
              <a:rPr lang="en-US" sz="2200" dirty="0">
                <a:solidFill>
                  <a:schemeClr val="bg1">
                    <a:lumMod val="50000"/>
                    <a:lumOff val="50000"/>
                  </a:schemeClr>
                </a:solidFill>
                <a:latin typeface="Abadi" panose="020B0604020104020204" pitchFamily="34" charset="0"/>
              </a:rPr>
              <a:t>Are launch sites near railways, highways and coastlines</a:t>
            </a:r>
          </a:p>
          <a:p>
            <a:pPr>
              <a:lnSpc>
                <a:spcPct val="100000"/>
              </a:lnSpc>
              <a:spcBef>
                <a:spcPts val="1400"/>
              </a:spcBef>
              <a:buFontTx/>
              <a:buChar char="-"/>
            </a:pPr>
            <a:r>
              <a:rPr lang="en-US" sz="2200" dirty="0">
                <a:solidFill>
                  <a:schemeClr val="bg1">
                    <a:lumMod val="50000"/>
                    <a:lumOff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a:t>
            </a:r>
            <a:r>
              <a:rPr lang="en-US" sz="2200" dirty="0" err="1">
                <a:solidFill>
                  <a:schemeClr val="accent3">
                    <a:lumMod val="25000"/>
                  </a:schemeClr>
                </a:solidFill>
                <a:latin typeface="Abadi" panose="020B0604020104020204" pitchFamily="34" charset="0"/>
              </a:rPr>
              <a:t>ploted</a:t>
            </a:r>
            <a:r>
              <a:rPr lang="en-US" sz="2200" dirty="0">
                <a:solidFill>
                  <a:schemeClr val="accent3">
                    <a:lumMod val="25000"/>
                  </a:schemeClr>
                </a:solidFill>
                <a:latin typeface="Abadi" panose="020B0604020104020204" pitchFamily="34" charset="0"/>
              </a:rPr>
              <a:t>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https://github.com/hungtran1199/DS-capstone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70991"/>
            <a:ext cx="9745663" cy="4705972"/>
          </a:xfrm>
          <a:prstGeom prst="rect">
            <a:avLst/>
          </a:prstGeom>
        </p:spPr>
        <p:txBody>
          <a:bodyPr>
            <a:normAutofit lnSpcReduction="10000"/>
          </a:bodyPr>
          <a:lstStyle/>
          <a:p>
            <a:r>
              <a:rPr lang="en-US" dirty="0">
                <a:solidFill>
                  <a:schemeClr val="bg1"/>
                </a:solidFill>
              </a:rPr>
              <a:t>We loaded the data using </a:t>
            </a:r>
            <a:r>
              <a:rPr lang="en-US" dirty="0" err="1">
                <a:solidFill>
                  <a:schemeClr val="bg1"/>
                </a:solidFill>
              </a:rPr>
              <a:t>numpy</a:t>
            </a:r>
            <a:r>
              <a:rPr lang="en-US" dirty="0">
                <a:solidFill>
                  <a:schemeClr val="bg1"/>
                </a:solidFill>
              </a:rPr>
              <a:t> and </a:t>
            </a:r>
            <a:r>
              <a:rPr lang="en-US" dirty="0" err="1">
                <a:solidFill>
                  <a:schemeClr val="bg1"/>
                </a:solidFill>
              </a:rPr>
              <a:t>pandasm</a:t>
            </a:r>
            <a:r>
              <a:rPr lang="en-US" dirty="0">
                <a:solidFill>
                  <a:schemeClr val="bg1"/>
                </a:solidFill>
              </a:rPr>
              <a:t> transformed the data, split our data into training and testing</a:t>
            </a:r>
          </a:p>
          <a:p>
            <a:r>
              <a:rPr lang="en-US" dirty="0">
                <a:solidFill>
                  <a:schemeClr val="bg1"/>
                </a:solidFill>
              </a:rPr>
              <a:t>We built different machine learning models and tune different hyperparameters using </a:t>
            </a:r>
            <a:r>
              <a:rPr lang="en-US" dirty="0" err="1">
                <a:solidFill>
                  <a:schemeClr val="bg1"/>
                </a:solidFill>
              </a:rPr>
              <a:t>GridsearchCV</a:t>
            </a:r>
            <a:endParaRPr lang="en-US" dirty="0">
              <a:solidFill>
                <a:schemeClr val="bg1"/>
              </a:solidFill>
            </a:endParaRPr>
          </a:p>
          <a:p>
            <a:r>
              <a:rPr lang="en-US" dirty="0">
                <a:solidFill>
                  <a:schemeClr val="bg1"/>
                </a:solidFill>
              </a:rPr>
              <a:t>We used accuracy as the metric for our model, improved the model using features engineering and algorithm tuning</a:t>
            </a:r>
          </a:p>
          <a:p>
            <a:r>
              <a:rPr lang="en-US" dirty="0">
                <a:solidFill>
                  <a:schemeClr val="bg1"/>
                </a:solidFill>
              </a:rPr>
              <a:t>We found the best performing classification model</a:t>
            </a:r>
          </a:p>
          <a:p>
            <a:r>
              <a:rPr lang="en-US" dirty="0">
                <a:solidFill>
                  <a:schemeClr val="bg1"/>
                </a:solidFill>
                <a:hlinkClick r:id="rId3"/>
              </a:rPr>
              <a:t>https://github.com/hungtran1199/DS-capstone/blob/main/SpaceX_Machine%20Learning%20Prediction_Part_5.ipynb</a:t>
            </a:r>
            <a:endParaRPr lang="en-US" dirty="0">
              <a:solidFill>
                <a:schemeClr val="bg1"/>
              </a:solidFill>
            </a:endParaRPr>
          </a:p>
          <a:p>
            <a:endParaRPr lang="en-US" dirty="0">
              <a:solidFill>
                <a:schemeClr val="bg1"/>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359673"/>
            <a:ext cx="10670650" cy="450931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From the plot, we found that the larger the flight amount at a </a:t>
            </a:r>
            <a:r>
              <a:rPr lang="en-CA" sz="2200" dirty="0" err="1">
                <a:solidFill>
                  <a:schemeClr val="accent3">
                    <a:lumMod val="25000"/>
                  </a:schemeClr>
                </a:solidFill>
                <a:latin typeface="Abadi" panose="020B0604020104020204" pitchFamily="34" charset="0"/>
              </a:rPr>
              <a:t>a</a:t>
            </a:r>
            <a:r>
              <a:rPr lang="en-CA" sz="2200" dirty="0">
                <a:solidFill>
                  <a:schemeClr val="accent3">
                    <a:lumMod val="25000"/>
                  </a:schemeClr>
                </a:solidFill>
                <a:latin typeface="Abadi" panose="020B0604020104020204" pitchFamily="34" charset="0"/>
              </a:rPr>
              <a:t> launch site, the greater the success rate at a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11D508B-50FE-43B6-9445-3ADB05A449AE}"/>
              </a:ext>
            </a:extLst>
          </p:cNvPr>
          <p:cNvPicPr>
            <a:picLocks noChangeAspect="1"/>
          </p:cNvPicPr>
          <p:nvPr/>
        </p:nvPicPr>
        <p:blipFill>
          <a:blip r:embed="rId3"/>
          <a:stretch>
            <a:fillRect/>
          </a:stretch>
        </p:blipFill>
        <p:spPr>
          <a:xfrm>
            <a:off x="888997" y="2676029"/>
            <a:ext cx="10158413" cy="269801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486894"/>
            <a:ext cx="11047410" cy="20275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6754EBC-6254-46E8-BD4B-EDBF53EA255A}"/>
              </a:ext>
            </a:extLst>
          </p:cNvPr>
          <p:cNvPicPr>
            <a:picLocks noChangeAspect="1"/>
          </p:cNvPicPr>
          <p:nvPr/>
        </p:nvPicPr>
        <p:blipFill>
          <a:blip r:embed="rId3"/>
          <a:stretch>
            <a:fillRect/>
          </a:stretch>
        </p:blipFill>
        <p:spPr>
          <a:xfrm>
            <a:off x="1566169" y="2626766"/>
            <a:ext cx="9404524" cy="31348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439186"/>
            <a:ext cx="3932238" cy="44552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the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A5E9C75-1CA8-4F70-89F7-99744938E174}"/>
              </a:ext>
            </a:extLst>
          </p:cNvPr>
          <p:cNvPicPr>
            <a:picLocks noChangeAspect="1"/>
          </p:cNvPicPr>
          <p:nvPr/>
        </p:nvPicPr>
        <p:blipFill>
          <a:blip r:embed="rId3"/>
          <a:stretch>
            <a:fillRect/>
          </a:stretch>
        </p:blipFill>
        <p:spPr>
          <a:xfrm>
            <a:off x="4290445" y="1879248"/>
            <a:ext cx="6756965" cy="34651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542553"/>
            <a:ext cx="10515600" cy="43391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observed that in the LEO orbit, success is related to the number of flights whereas in the GTO orbit, there is no relationship between flight number and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A89FB8C-7702-4DA7-891A-31B08FD0AB35}"/>
              </a:ext>
            </a:extLst>
          </p:cNvPr>
          <p:cNvPicPr>
            <a:picLocks noChangeAspect="1"/>
          </p:cNvPicPr>
          <p:nvPr/>
        </p:nvPicPr>
        <p:blipFill>
          <a:blip r:embed="rId3"/>
          <a:stretch>
            <a:fillRect/>
          </a:stretch>
        </p:blipFill>
        <p:spPr>
          <a:xfrm>
            <a:off x="249881" y="2919386"/>
            <a:ext cx="11555860" cy="286885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502797"/>
            <a:ext cx="11285612" cy="43661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 the </a:t>
            </a:r>
            <a:r>
              <a:rPr lang="en-US" sz="2200" dirty="0" err="1">
                <a:solidFill>
                  <a:schemeClr val="accent3">
                    <a:lumMod val="25000"/>
                  </a:schemeClr>
                </a:solidFill>
                <a:latin typeface="Abadi" panose="020B0604020104020204" pitchFamily="34" charset="0"/>
              </a:rPr>
              <a:t>succesful</a:t>
            </a:r>
            <a:r>
              <a:rPr lang="en-US" sz="2200" dirty="0">
                <a:solidFill>
                  <a:schemeClr val="accent3">
                    <a:lumMod val="25000"/>
                  </a:schemeClr>
                </a:solidFill>
                <a:latin typeface="Abadi" panose="020B0604020104020204" pitchFamily="34" charset="0"/>
              </a:rPr>
              <a:t>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BCD93C7-536E-44B0-BA61-30F256D599F9}"/>
              </a:ext>
            </a:extLst>
          </p:cNvPr>
          <p:cNvPicPr>
            <a:picLocks noChangeAspect="1"/>
          </p:cNvPicPr>
          <p:nvPr/>
        </p:nvPicPr>
        <p:blipFill>
          <a:blip r:embed="rId3"/>
          <a:stretch>
            <a:fillRect/>
          </a:stretch>
        </p:blipFill>
        <p:spPr>
          <a:xfrm>
            <a:off x="770011" y="2635300"/>
            <a:ext cx="10703070" cy="241609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 y="1399430"/>
            <a:ext cx="10964849" cy="44822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6334B4D-4940-4D67-B587-924290F99400}"/>
              </a:ext>
            </a:extLst>
          </p:cNvPr>
          <p:cNvPicPr>
            <a:picLocks noChangeAspect="1"/>
          </p:cNvPicPr>
          <p:nvPr/>
        </p:nvPicPr>
        <p:blipFill>
          <a:blip r:embed="rId3"/>
          <a:stretch>
            <a:fillRect/>
          </a:stretch>
        </p:blipFill>
        <p:spPr>
          <a:xfrm>
            <a:off x="2500832" y="2263806"/>
            <a:ext cx="6560898" cy="370050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C684211-1CDC-4470-A6EC-529E1F7D87F6}"/>
              </a:ext>
            </a:extLst>
          </p:cNvPr>
          <p:cNvPicPr>
            <a:picLocks noChangeAspect="1"/>
          </p:cNvPicPr>
          <p:nvPr/>
        </p:nvPicPr>
        <p:blipFill>
          <a:blip r:embed="rId3"/>
          <a:stretch>
            <a:fillRect/>
          </a:stretch>
        </p:blipFill>
        <p:spPr>
          <a:xfrm>
            <a:off x="2731061" y="2491229"/>
            <a:ext cx="6729877" cy="375717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F968BA9-BF2D-4498-8504-086AFE98DD16}"/>
              </a:ext>
            </a:extLst>
          </p:cNvPr>
          <p:cNvPicPr>
            <a:picLocks noChangeAspect="1"/>
          </p:cNvPicPr>
          <p:nvPr/>
        </p:nvPicPr>
        <p:blipFill>
          <a:blip r:embed="rId3"/>
          <a:stretch>
            <a:fillRect/>
          </a:stretch>
        </p:blipFill>
        <p:spPr>
          <a:xfrm>
            <a:off x="1120357" y="2679989"/>
            <a:ext cx="9574694" cy="27709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t>
            </a:r>
            <a:r>
              <a:rPr lang="en-US" sz="2200" dirty="0" err="1">
                <a:solidFill>
                  <a:schemeClr val="accent3">
                    <a:lumMod val="25000"/>
                  </a:schemeClr>
                </a:solidFill>
                <a:latin typeface="Abadi" panose="020B0604020104020204" pitchFamily="34" charset="0"/>
              </a:rPr>
              <a:t>toal</a:t>
            </a:r>
            <a:r>
              <a:rPr lang="en-US" sz="2200" dirty="0">
                <a:solidFill>
                  <a:schemeClr val="accent3">
                    <a:lumMod val="25000"/>
                  </a:schemeClr>
                </a:solidFill>
                <a:latin typeface="Abadi" panose="020B0604020104020204" pitchFamily="34" charset="0"/>
              </a:rPr>
              <a:t>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A62F8D6-1389-49FB-A188-93E930020602}"/>
              </a:ext>
            </a:extLst>
          </p:cNvPr>
          <p:cNvPicPr>
            <a:picLocks noChangeAspect="1"/>
          </p:cNvPicPr>
          <p:nvPr/>
        </p:nvPicPr>
        <p:blipFill>
          <a:blip r:embed="rId3"/>
          <a:stretch>
            <a:fillRect/>
          </a:stretch>
        </p:blipFill>
        <p:spPr>
          <a:xfrm>
            <a:off x="2446337" y="3011444"/>
            <a:ext cx="7423091" cy="28718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2534.66</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2DC532CB-9D07-4478-A195-DC3862AB1D68}"/>
              </a:ext>
            </a:extLst>
          </p:cNvPr>
          <p:cNvPicPr>
            <a:picLocks noChangeAspect="1"/>
          </p:cNvPicPr>
          <p:nvPr/>
        </p:nvPicPr>
        <p:blipFill>
          <a:blip r:embed="rId3"/>
          <a:stretch>
            <a:fillRect/>
          </a:stretch>
        </p:blipFill>
        <p:spPr>
          <a:xfrm>
            <a:off x="2261175" y="2832757"/>
            <a:ext cx="6802926" cy="366756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observed that the dates of the first successful landing outcome on ground pad was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8F76985-E02B-441D-B60B-07420C62DB9A}"/>
              </a:ext>
            </a:extLst>
          </p:cNvPr>
          <p:cNvPicPr>
            <a:picLocks noChangeAspect="1"/>
          </p:cNvPicPr>
          <p:nvPr/>
        </p:nvPicPr>
        <p:blipFill>
          <a:blip r:embed="rId3"/>
          <a:stretch>
            <a:fillRect/>
          </a:stretch>
        </p:blipFill>
        <p:spPr>
          <a:xfrm>
            <a:off x="1999832" y="2747927"/>
            <a:ext cx="7201599" cy="270296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3040"/>
            <a:ext cx="9745663" cy="47139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42D9889-0942-4215-931E-E04898B4E761}"/>
              </a:ext>
            </a:extLst>
          </p:cNvPr>
          <p:cNvPicPr>
            <a:picLocks noChangeAspect="1"/>
          </p:cNvPicPr>
          <p:nvPr/>
        </p:nvPicPr>
        <p:blipFill>
          <a:blip r:embed="rId3"/>
          <a:stretch>
            <a:fillRect/>
          </a:stretch>
        </p:blipFill>
        <p:spPr>
          <a:xfrm>
            <a:off x="3033338" y="2805837"/>
            <a:ext cx="4987978" cy="31661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82502" y="1483242"/>
            <a:ext cx="5438553" cy="464642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b="1" dirty="0">
                <a:solidFill>
                  <a:schemeClr val="accent3">
                    <a:lumMod val="25000"/>
                  </a:schemeClr>
                </a:solidFill>
                <a:latin typeface="Abadi" panose="020B0604020104020204" pitchFamily="34" charset="0"/>
              </a:rPr>
              <a:t>Summary of methodologies</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through API</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with Web Scraping</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Data Wrangling</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SQL</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Data Visualization</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Visual Analytics with Folium</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1600" b="1" dirty="0">
                <a:solidFill>
                  <a:schemeClr val="accent3">
                    <a:lumMod val="25000"/>
                  </a:schemeClr>
                </a:solidFill>
                <a:latin typeface="Abadi" panose="020B0604020104020204" pitchFamily="34" charset="0"/>
              </a:rPr>
              <a:t>Summary of all results</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result</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analytics in screenshots</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542553"/>
            <a:ext cx="4866198" cy="46344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wildcard like’%”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a success or a 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A13DD9E-4F3D-411F-9251-3EDCFA666DD5}"/>
              </a:ext>
            </a:extLst>
          </p:cNvPr>
          <p:cNvPicPr>
            <a:picLocks noChangeAspect="1"/>
          </p:cNvPicPr>
          <p:nvPr/>
        </p:nvPicPr>
        <p:blipFill>
          <a:blip r:embed="rId3"/>
          <a:stretch>
            <a:fillRect/>
          </a:stretch>
        </p:blipFill>
        <p:spPr>
          <a:xfrm>
            <a:off x="5097357" y="1917577"/>
            <a:ext cx="5493704" cy="47313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447137"/>
            <a:ext cx="5279666" cy="47298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D5B6D01-9C4E-4B55-97DE-88FB66E2AAC7}"/>
              </a:ext>
            </a:extLst>
          </p:cNvPr>
          <p:cNvPicPr>
            <a:picLocks noChangeAspect="1"/>
          </p:cNvPicPr>
          <p:nvPr/>
        </p:nvPicPr>
        <p:blipFill>
          <a:blip r:embed="rId3"/>
          <a:stretch>
            <a:fillRect/>
          </a:stretch>
        </p:blipFill>
        <p:spPr>
          <a:xfrm>
            <a:off x="5279667" y="1760479"/>
            <a:ext cx="5339843" cy="432960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35819"/>
            <a:ext cx="9745663" cy="48411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WHERE clause, LIKE, AND, and BETWEEN conditions to filter for failed landing outcomes in drone ship, their booster versions, and launch site names for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50B7C1F-C73E-4E37-B9C3-98E47C67901B}"/>
              </a:ext>
            </a:extLst>
          </p:cNvPr>
          <p:cNvPicPr>
            <a:picLocks noChangeAspect="1"/>
          </p:cNvPicPr>
          <p:nvPr/>
        </p:nvPicPr>
        <p:blipFill>
          <a:blip r:embed="rId3"/>
          <a:stretch>
            <a:fillRect/>
          </a:stretch>
        </p:blipFill>
        <p:spPr>
          <a:xfrm>
            <a:off x="1179884" y="2634042"/>
            <a:ext cx="8712253" cy="30654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359673"/>
            <a:ext cx="5939624" cy="48172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We selected Landing outcomes and the COUNT of landing outcomes from the data and used the WHERE clause to filter for landing outcomes BETWEEN 2010-06-04 to 2010-03-20</a:t>
            </a:r>
          </a:p>
          <a:p>
            <a:pPr>
              <a:lnSpc>
                <a:spcPct val="100000"/>
              </a:lnSpc>
              <a:spcBef>
                <a:spcPts val="1400"/>
              </a:spcBef>
            </a:pPr>
            <a:r>
              <a:rPr lang="en-US" sz="2200" dirty="0">
                <a:solidFill>
                  <a:schemeClr val="accent3">
                    <a:lumMod val="25000"/>
                  </a:schemeClr>
                </a:solidFill>
                <a:latin typeface="Abadi" panose="020B0604020104020204" pitchFamily="34" charset="0"/>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83EC994-4FC9-4CFB-BF6B-0CFDA2E51279}"/>
              </a:ext>
            </a:extLst>
          </p:cNvPr>
          <p:cNvPicPr>
            <a:picLocks noChangeAspect="1"/>
          </p:cNvPicPr>
          <p:nvPr/>
        </p:nvPicPr>
        <p:blipFill>
          <a:blip r:embed="rId3"/>
          <a:stretch>
            <a:fillRect/>
          </a:stretch>
        </p:blipFill>
        <p:spPr>
          <a:xfrm>
            <a:off x="5939625" y="1751116"/>
            <a:ext cx="5840946" cy="413215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539948" y="5282214"/>
            <a:ext cx="9745663" cy="894748"/>
          </a:xfrm>
          <a:prstGeom prst="rect">
            <a:avLst/>
          </a:prstGeom>
        </p:spPr>
        <p:txBody>
          <a:bodyPr lIns="91440" tIns="45720" rIns="91440" bIns="45720" anchor="t">
            <a:normAutofit lnSpcReduction="10000"/>
          </a:bodyPr>
          <a:lstStyle/>
          <a:p>
            <a:r>
              <a:rPr lang="en-US" dirty="0">
                <a:solidFill>
                  <a:schemeClr val="bg1"/>
                </a:solidFill>
              </a:rPr>
              <a:t>We can see that the SpaceX launch sites are in the United States of America. Florida and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CB49C8FB-5903-4738-B178-73263E209CEF}"/>
              </a:ext>
            </a:extLst>
          </p:cNvPr>
          <p:cNvPicPr>
            <a:picLocks noChangeAspect="1"/>
          </p:cNvPicPr>
          <p:nvPr/>
        </p:nvPicPr>
        <p:blipFill>
          <a:blip r:embed="rId3"/>
          <a:stretch>
            <a:fillRect/>
          </a:stretch>
        </p:blipFill>
        <p:spPr>
          <a:xfrm>
            <a:off x="1065051" y="1677879"/>
            <a:ext cx="9815376" cy="270769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6402BFCF-D53F-4AB6-81DF-4B135B944E2B}"/>
              </a:ext>
            </a:extLst>
          </p:cNvPr>
          <p:cNvPicPr>
            <a:picLocks noChangeAspect="1"/>
          </p:cNvPicPr>
          <p:nvPr/>
        </p:nvPicPr>
        <p:blipFill>
          <a:blip r:embed="rId3"/>
          <a:stretch>
            <a:fillRect/>
          </a:stretch>
        </p:blipFill>
        <p:spPr>
          <a:xfrm>
            <a:off x="1922526" y="1854396"/>
            <a:ext cx="8765380" cy="385394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8E6FB5C4-509B-4FF7-8EB5-FBED2210C187}"/>
              </a:ext>
            </a:extLst>
          </p:cNvPr>
          <p:cNvPicPr>
            <a:picLocks noChangeAspect="1"/>
          </p:cNvPicPr>
          <p:nvPr/>
        </p:nvPicPr>
        <p:blipFill>
          <a:blip r:embed="rId3"/>
          <a:stretch>
            <a:fillRect/>
          </a:stretch>
        </p:blipFill>
        <p:spPr>
          <a:xfrm>
            <a:off x="1707709" y="1597797"/>
            <a:ext cx="8679564" cy="43768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showing the success percentage achieved by each launch site</a:t>
            </a:r>
          </a:p>
        </p:txBody>
      </p:sp>
      <p:pic>
        <p:nvPicPr>
          <p:cNvPr id="7" name="Picture 6">
            <a:extLst>
              <a:ext uri="{FF2B5EF4-FFF2-40B4-BE49-F238E27FC236}">
                <a16:creationId xmlns:a16="http://schemas.microsoft.com/office/drawing/2014/main" id="{C9B6335E-722B-4BE0-9085-F676CC04CFA7}"/>
              </a:ext>
            </a:extLst>
          </p:cNvPr>
          <p:cNvPicPr>
            <a:picLocks noChangeAspect="1"/>
          </p:cNvPicPr>
          <p:nvPr/>
        </p:nvPicPr>
        <p:blipFill>
          <a:blip r:embed="rId3"/>
          <a:stretch>
            <a:fillRect/>
          </a:stretch>
        </p:blipFill>
        <p:spPr>
          <a:xfrm>
            <a:off x="1704386" y="1650952"/>
            <a:ext cx="8646850" cy="366906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11630"/>
            <a:ext cx="10699904" cy="4908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2000" dirty="0">
                <a:solidFill>
                  <a:schemeClr val="accent3">
                    <a:lumMod val="25000"/>
                  </a:schemeClr>
                </a:solidFill>
                <a:latin typeface="Abadi" panose="020B0604020104020204" pitchFamily="34" charset="0"/>
              </a:rPr>
              <a:t>SpaceX advertises Falcon 9 rocket launches o its website with a cost of 62 million dollars, other providers cost upward of 165 million dollars each, much of the savings is because Space X can reuse the first stage. Therefore, if we can determine if the first stage will land, we can deter mine the cost of a launch. This information can be used if an alternate company wants to bid against Space X for a rocket launch. This goal of the project is to create a machine learning pipeline if the first stage will land successfully</a:t>
            </a:r>
          </a:p>
          <a:p>
            <a:pPr>
              <a:spcBef>
                <a:spcPts val="1400"/>
              </a:spcBef>
            </a:pPr>
            <a:r>
              <a:rPr lang="en-US" sz="2000" dirty="0">
                <a:solidFill>
                  <a:schemeClr val="accent3">
                    <a:lumMod val="25000"/>
                  </a:schemeClr>
                </a:solidFill>
                <a:latin typeface="Abadi" panose="020B0604020104020204" pitchFamily="34" charset="0"/>
              </a:rPr>
              <a:t>Problems you want to find answers</a:t>
            </a:r>
          </a:p>
          <a:p>
            <a:pPr>
              <a:spcBef>
                <a:spcPts val="1400"/>
              </a:spcBef>
              <a:buFontTx/>
              <a:buChar char="-"/>
            </a:pPr>
            <a:r>
              <a:rPr lang="en-US" sz="2000" dirty="0">
                <a:solidFill>
                  <a:schemeClr val="accent3">
                    <a:lumMod val="25000"/>
                  </a:schemeClr>
                </a:solidFill>
                <a:latin typeface="Abadi" panose="020B0604020104020204" pitchFamily="34" charset="0"/>
              </a:rPr>
              <a:t>What factors determine if the rocket will land successfully?</a:t>
            </a:r>
          </a:p>
          <a:p>
            <a:pPr>
              <a:spcBef>
                <a:spcPts val="1400"/>
              </a:spcBef>
              <a:buFontTx/>
              <a:buChar char="-"/>
            </a:pPr>
            <a:r>
              <a:rPr lang="en-US" sz="2000" dirty="0">
                <a:solidFill>
                  <a:schemeClr val="accent3">
                    <a:lumMod val="25000"/>
                  </a:schemeClr>
                </a:solidFill>
                <a:latin typeface="Abadi" panose="020B0604020104020204" pitchFamily="34" charset="0"/>
              </a:rPr>
              <a:t>The interaction amongst various features that determine the success rate of a successful landing</a:t>
            </a:r>
          </a:p>
          <a:p>
            <a:pPr>
              <a:spcBef>
                <a:spcPts val="1400"/>
              </a:spcBef>
              <a:buFontTx/>
              <a:buChar char="-"/>
            </a:pPr>
            <a:r>
              <a:rPr lang="en-US" sz="20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a:extLst>
              <a:ext uri="{FF2B5EF4-FFF2-40B4-BE49-F238E27FC236}">
                <a16:creationId xmlns:a16="http://schemas.microsoft.com/office/drawing/2014/main" id="{899E8613-CDC3-4C39-BADC-9D12EB28DA09}"/>
              </a:ext>
            </a:extLst>
          </p:cNvPr>
          <p:cNvPicPr>
            <a:picLocks noChangeAspect="1"/>
          </p:cNvPicPr>
          <p:nvPr/>
        </p:nvPicPr>
        <p:blipFill>
          <a:blip r:embed="rId3"/>
          <a:stretch>
            <a:fillRect/>
          </a:stretch>
        </p:blipFill>
        <p:spPr>
          <a:xfrm>
            <a:off x="2057365" y="1536132"/>
            <a:ext cx="8077270" cy="434714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Outcomes for all sites, with different payload selected in the range slider</a:t>
            </a:r>
          </a:p>
        </p:txBody>
      </p:sp>
      <p:pic>
        <p:nvPicPr>
          <p:cNvPr id="4" name="Picture 3">
            <a:extLst>
              <a:ext uri="{FF2B5EF4-FFF2-40B4-BE49-F238E27FC236}">
                <a16:creationId xmlns:a16="http://schemas.microsoft.com/office/drawing/2014/main" id="{410DB81C-A9BB-4D92-AC19-22D443A103ED}"/>
              </a:ext>
            </a:extLst>
          </p:cNvPr>
          <p:cNvPicPr>
            <a:picLocks noChangeAspect="1"/>
          </p:cNvPicPr>
          <p:nvPr/>
        </p:nvPicPr>
        <p:blipFill>
          <a:blip r:embed="rId3"/>
          <a:stretch>
            <a:fillRect/>
          </a:stretch>
        </p:blipFill>
        <p:spPr>
          <a:xfrm>
            <a:off x="1322773" y="1827887"/>
            <a:ext cx="9661833" cy="349871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1391478"/>
            <a:ext cx="5326063" cy="450291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CCE499-C230-42C1-9DCB-03BC567712BE}"/>
              </a:ext>
            </a:extLst>
          </p:cNvPr>
          <p:cNvPicPr>
            <a:picLocks noChangeAspect="1"/>
          </p:cNvPicPr>
          <p:nvPr/>
        </p:nvPicPr>
        <p:blipFill>
          <a:blip r:embed="rId3"/>
          <a:stretch>
            <a:fillRect/>
          </a:stretch>
        </p:blipFill>
        <p:spPr>
          <a:xfrm>
            <a:off x="703920" y="2557026"/>
            <a:ext cx="10492512" cy="303590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marker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42A5BA0-CAA0-4CD1-9CA6-F72B9F59DB90}"/>
              </a:ext>
            </a:extLst>
          </p:cNvPr>
          <p:cNvPicPr>
            <a:picLocks noChangeAspect="1"/>
          </p:cNvPicPr>
          <p:nvPr/>
        </p:nvPicPr>
        <p:blipFill>
          <a:blip r:embed="rId3"/>
          <a:stretch>
            <a:fillRect/>
          </a:stretch>
        </p:blipFill>
        <p:spPr>
          <a:xfrm>
            <a:off x="3267828" y="3243972"/>
            <a:ext cx="4730953" cy="340037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11285611"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conclude that: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larger the flight amount at a launch site, the greater the success rate at a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Orbits ES-:!, GEO, HEO, SSO, VLEO had the most success rate</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The Decision tree classifier is the best machine learning algorithm for the task</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7600" dirty="0">
                <a:solidFill>
                  <a:schemeClr val="bg2">
                    <a:lumMod val="50000"/>
                  </a:schemeClr>
                </a:solidFill>
                <a:latin typeface="Abadi"/>
              </a:rPr>
              <a:t>- </a:t>
            </a:r>
            <a:r>
              <a:rPr lang="en-US" sz="7600" dirty="0">
                <a:solidFill>
                  <a:schemeClr val="bg1">
                    <a:lumMod val="50000"/>
                    <a:lumOff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marL="457200" lvl="1" indent="0">
              <a:lnSpc>
                <a:spcPct val="120000"/>
              </a:lnSpc>
              <a:spcBef>
                <a:spcPts val="1400"/>
              </a:spcBef>
              <a:buNone/>
            </a:pPr>
            <a:r>
              <a:rPr lang="en-US" sz="7600" dirty="0">
                <a:solidFill>
                  <a:schemeClr val="bg1">
                    <a:lumMod val="50000"/>
                    <a:lumOff val="50000"/>
                  </a:schemeClr>
                </a:solidFill>
                <a:latin typeface="Abadi"/>
              </a:rPr>
              <a:t>- One-hot encoding was applied to categorial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sz="7600" dirty="0">
                <a:solidFill>
                  <a:schemeClr val="bg1">
                    <a:lumMod val="50000"/>
                    <a:lumOff val="50000"/>
                  </a:schemeClr>
                </a:solidFill>
                <a:latin typeface="Abadi"/>
              </a:rPr>
              <a:t>- 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buFontTx/>
              <a:buChar char="-"/>
            </a:pPr>
            <a:r>
              <a:rPr lang="en-US" dirty="0">
                <a:solidFill>
                  <a:schemeClr val="bg1">
                    <a:lumMod val="50000"/>
                    <a:lumOff val="50000"/>
                  </a:schemeClr>
                </a:solidFill>
              </a:rPr>
              <a:t>Data collection was done using get request to the SpaceX API</a:t>
            </a:r>
          </a:p>
          <a:p>
            <a:pPr>
              <a:buFontTx/>
              <a:buChar char="-"/>
            </a:pPr>
            <a:r>
              <a:rPr lang="en-US" dirty="0">
                <a:solidFill>
                  <a:schemeClr val="bg1">
                    <a:lumMod val="50000"/>
                    <a:lumOff val="50000"/>
                  </a:schemeClr>
                </a:solidFill>
              </a:rPr>
              <a:t>Next, we decoded the response content as a Json using .json() function call and turn it into pandas </a:t>
            </a:r>
            <a:r>
              <a:rPr lang="en-US" dirty="0" err="1">
                <a:solidFill>
                  <a:schemeClr val="bg1">
                    <a:lumMod val="50000"/>
                    <a:lumOff val="50000"/>
                  </a:schemeClr>
                </a:solidFill>
              </a:rPr>
              <a:t>dataframe</a:t>
            </a:r>
            <a:r>
              <a:rPr lang="en-US" dirty="0">
                <a:solidFill>
                  <a:schemeClr val="bg1">
                    <a:lumMod val="50000"/>
                    <a:lumOff val="50000"/>
                  </a:schemeClr>
                </a:solidFill>
              </a:rPr>
              <a:t> using .</a:t>
            </a:r>
            <a:r>
              <a:rPr lang="en-US" dirty="0" err="1">
                <a:solidFill>
                  <a:schemeClr val="bg1">
                    <a:lumMod val="50000"/>
                    <a:lumOff val="50000"/>
                  </a:schemeClr>
                </a:solidFill>
              </a:rPr>
              <a:t>json_normalized</a:t>
            </a:r>
            <a:r>
              <a:rPr lang="en-US" dirty="0">
                <a:solidFill>
                  <a:schemeClr val="bg1">
                    <a:lumMod val="50000"/>
                    <a:lumOff val="50000"/>
                  </a:schemeClr>
                </a:solidFill>
              </a:rPr>
              <a:t>()</a:t>
            </a:r>
          </a:p>
          <a:p>
            <a:pPr>
              <a:buFontTx/>
              <a:buChar char="-"/>
            </a:pPr>
            <a:r>
              <a:rPr lang="en-US" dirty="0">
                <a:solidFill>
                  <a:schemeClr val="bg1">
                    <a:lumMod val="50000"/>
                    <a:lumOff val="50000"/>
                  </a:schemeClr>
                </a:solidFill>
              </a:rPr>
              <a:t>We then cleaned the data, checked for missing values and fill in missing values where necessary.</a:t>
            </a:r>
          </a:p>
          <a:p>
            <a:pPr>
              <a:buFontTx/>
              <a:buChar char="-"/>
            </a:pPr>
            <a:r>
              <a:rPr lang="en-US" dirty="0">
                <a:solidFill>
                  <a:schemeClr val="bg1">
                    <a:lumMod val="50000"/>
                    <a:lumOff val="50000"/>
                  </a:schemeClr>
                </a:solidFill>
              </a:rPr>
              <a:t>In addition we performed web scraping from Wikipedia for Falcon 9 launch records with </a:t>
            </a:r>
            <a:r>
              <a:rPr lang="en-US" dirty="0" err="1">
                <a:solidFill>
                  <a:schemeClr val="bg1">
                    <a:lumMod val="50000"/>
                    <a:lumOff val="50000"/>
                  </a:schemeClr>
                </a:solidFill>
              </a:rPr>
              <a:t>BeautifulSoup</a:t>
            </a:r>
            <a:r>
              <a:rPr lang="en-US" dirty="0">
                <a:solidFill>
                  <a:schemeClr val="bg1">
                    <a:lumMod val="50000"/>
                    <a:lumOff val="50000"/>
                  </a:schemeClr>
                </a:solidFill>
              </a:rPr>
              <a:t>.</a:t>
            </a:r>
          </a:p>
          <a:p>
            <a:pPr>
              <a:buFontTx/>
              <a:buChar char="-"/>
            </a:pPr>
            <a:r>
              <a:rPr lang="en-US" dirty="0">
                <a:solidFill>
                  <a:schemeClr val="bg1">
                    <a:lumMod val="50000"/>
                    <a:lumOff val="50000"/>
                  </a:schemeClr>
                </a:solidFill>
              </a:rPr>
              <a:t>The objective was to extract the launch records as HTML table, parse the table and convert it into a pandas </a:t>
            </a:r>
            <a:r>
              <a:rPr lang="en-US" dirty="0" err="1">
                <a:solidFill>
                  <a:schemeClr val="bg1">
                    <a:lumMod val="50000"/>
                    <a:lumOff val="50000"/>
                  </a:schemeClr>
                </a:solidFill>
              </a:rPr>
              <a:t>dataframe</a:t>
            </a:r>
            <a:r>
              <a:rPr lang="en-US" dirty="0">
                <a:solidFill>
                  <a:schemeClr val="bg1">
                    <a:lumMod val="50000"/>
                    <a:lumOff val="50000"/>
                  </a:schemeClr>
                </a:solidFill>
              </a:rPr>
              <a:t> for future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a:t>
            </a:r>
            <a:r>
              <a:rPr lang="en-US" sz="2200" dirty="0" err="1">
                <a:solidFill>
                  <a:schemeClr val="accent3">
                    <a:lumMod val="25000"/>
                  </a:schemeClr>
                </a:solidFill>
                <a:latin typeface="Abadi" panose="020B0604020104020204" pitchFamily="34" charset="0"/>
              </a:rPr>
              <a:t>SIaceX</a:t>
            </a:r>
            <a:r>
              <a:rPr lang="en-US" sz="2200" dirty="0">
                <a:solidFill>
                  <a:schemeClr val="accent3">
                    <a:lumMod val="25000"/>
                  </a:schemeClr>
                </a:solidFill>
                <a:latin typeface="Abadi" panose="020B0604020104020204" pitchFamily="34" charset="0"/>
              </a:rPr>
              <a:t>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r>
              <a:rPr lang="en-US" dirty="0">
                <a:solidFill>
                  <a:schemeClr val="bg1"/>
                </a:solidFill>
                <a:hlinkClick r:id="rId3"/>
              </a:rPr>
              <a:t>https://github.com/hungtran1199/DS-capstone</a:t>
            </a:r>
            <a:endParaRPr lang="en-US" dirty="0">
              <a:solidFill>
                <a:schemeClr val="bg1"/>
              </a:solidFill>
            </a:endParaRPr>
          </a:p>
          <a:p>
            <a:endParaRPr lang="en-US" dirty="0">
              <a:solidFill>
                <a:schemeClr val="bg1"/>
              </a:solidFill>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8A5316AE-0AD8-49AB-9009-E6FCB0FE5A07}"/>
              </a:ext>
            </a:extLst>
          </p:cNvPr>
          <p:cNvPicPr>
            <a:picLocks noChangeAspect="1"/>
          </p:cNvPicPr>
          <p:nvPr/>
        </p:nvPicPr>
        <p:blipFill>
          <a:blip r:embed="rId4"/>
          <a:stretch>
            <a:fillRect/>
          </a:stretch>
        </p:blipFill>
        <p:spPr>
          <a:xfrm>
            <a:off x="6731000" y="1792288"/>
            <a:ext cx="4412586" cy="406376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a:t>
            </a:r>
            <a:r>
              <a:rPr lang="en-US" sz="2200" dirty="0" err="1">
                <a:solidFill>
                  <a:schemeClr val="accent3">
                    <a:lumMod val="25000"/>
                  </a:schemeClr>
                </a:solidFill>
                <a:latin typeface="Abadi"/>
              </a:rPr>
              <a:t>scapping</a:t>
            </a:r>
            <a:r>
              <a:rPr lang="en-US" sz="2200" dirty="0">
                <a:solidFill>
                  <a:schemeClr val="accent3">
                    <a:lumMod val="25000"/>
                  </a:schemeClr>
                </a:solidFill>
                <a:latin typeface="Abadi"/>
              </a:rPr>
              <a:t>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https://github.com/hungtran1199/DS-capstone/blob/main/jupyter-labs-webscraping.html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EDFE2648-679A-4749-A4FF-A8122EB6D255}"/>
              </a:ext>
            </a:extLst>
          </p:cNvPr>
          <p:cNvPicPr>
            <a:picLocks noChangeAspect="1"/>
          </p:cNvPicPr>
          <p:nvPr/>
        </p:nvPicPr>
        <p:blipFill>
          <a:blip r:embed="rId4"/>
          <a:stretch>
            <a:fillRect/>
          </a:stretch>
        </p:blipFill>
        <p:spPr>
          <a:xfrm>
            <a:off x="5814073" y="1685597"/>
            <a:ext cx="4466267" cy="46337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282</TotalTime>
  <Words>1713</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Tw Cen MT</vt:lpstr>
      <vt:lpstr>Custom Design</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Tran Hung</cp:lastModifiedBy>
  <cp:revision>205</cp:revision>
  <dcterms:created xsi:type="dcterms:W3CDTF">2021-04-29T18:58:34Z</dcterms:created>
  <dcterms:modified xsi:type="dcterms:W3CDTF">2024-08-31T09:30:14Z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